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71" r:id="rId9"/>
    <p:sldId id="272" r:id="rId10"/>
    <p:sldId id="262" r:id="rId11"/>
    <p:sldId id="265" r:id="rId12"/>
    <p:sldId id="267" r:id="rId13"/>
    <p:sldId id="268" r:id="rId14"/>
    <p:sldId id="266" r:id="rId15"/>
    <p:sldId id="264" r:id="rId16"/>
    <p:sldId id="263" r:id="rId17"/>
    <p:sldId id="269" r:id="rId18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870E"/>
    <a:srgbClr val="B3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CBCF01-4F03-F348-BC7B-1A8E9E3661DE}" v="1154" dt="2018-11-16T05:25:06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94"/>
    <p:restoredTop sz="96699"/>
  </p:normalViewPr>
  <p:slideViewPr>
    <p:cSldViewPr snapToGrid="0" snapToObjects="1" showGuides="1">
      <p:cViewPr>
        <p:scale>
          <a:sx n="80" d="100"/>
          <a:sy n="80" d="100"/>
        </p:scale>
        <p:origin x="1384" y="71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Zhang" userId="8823963b-73a4-46d4-a9e1-00a83e31c8ef" providerId="ADAL" clId="{ABCBCF01-4F03-F348-BC7B-1A8E9E3661DE}"/>
    <pc:docChg chg="undo redo custSel addSld delSld modSld modMainMaster">
      <pc:chgData name="Richard Zhang" userId="8823963b-73a4-46d4-a9e1-00a83e31c8ef" providerId="ADAL" clId="{ABCBCF01-4F03-F348-BC7B-1A8E9E3661DE}" dt="2018-11-16T05:25:08.551" v="8124" actId="478"/>
      <pc:docMkLst>
        <pc:docMk/>
      </pc:docMkLst>
      <pc:sldChg chg="addSp delSp modSp">
        <pc:chgData name="Richard Zhang" userId="8823963b-73a4-46d4-a9e1-00a83e31c8ef" providerId="ADAL" clId="{ABCBCF01-4F03-F348-BC7B-1A8E9E3661DE}" dt="2018-11-12T18:37:59.816" v="3647" actId="478"/>
        <pc:sldMkLst>
          <pc:docMk/>
          <pc:sldMk cId="1281836813" sldId="256"/>
        </pc:sldMkLst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4" creationId="{577DF5D2-CAE9-C049-BF8F-50C4D7BF2462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5" creationId="{47CC3CEF-D8B5-7743-A346-3540C9541EA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7" creationId="{4BE47E77-2B6D-DC4E-B358-1AFDB193CDA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9" creationId="{DE809064-657E-744F-B8E6-005C85E2FEC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10" creationId="{8196E0F5-9EC5-E246-A443-C8BC45782EA4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11" creationId="{DDCA7F8A-F669-1944-A03D-5C133121975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22" creationId="{36F6D569-57E1-0D41-B466-BDBBB92B926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23" creationId="{A6F4EC98-E5E7-EB45-A955-94AEDDF9174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31" creationId="{8B9CDB20-C899-E349-BB7C-F820EDFFD2E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33" creationId="{0F0DDB87-7419-4449-9E09-47AFAF4E723E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34" creationId="{5D7F0954-AB53-374F-B95C-B147B53909E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36" creationId="{684D866B-ACCD-0548-9AC3-92F96421D891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37" creationId="{95A37AAF-23A0-DC48-84F4-89389B06AB8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40" creationId="{F098A40A-8D01-1A4E-B43B-A78119AA48ED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41" creationId="{1D2CD348-77EF-6746-8629-1E241FB3E74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42" creationId="{699421DF-A096-0840-9E1C-B7F225BCC70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45" creationId="{70FDD60E-881E-D441-B5A2-B5ABCB73BB29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46" creationId="{D2B31084-22D8-A649-BC50-45B5BB1337E2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47" creationId="{F3D54D2F-1ABE-9548-B819-5913D8CD2C5F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48" creationId="{8884A63B-AF44-F943-AA5D-C94361952177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49" creationId="{623CFC19-D5F7-2F43-9A8B-5A9784CC367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50" creationId="{31DD184A-C06A-5C4E-AA2B-3541DBEBC420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51" creationId="{480314D8-1F47-BA44-BCEC-92E1D2A0F7BD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53" creationId="{E9B1EAD1-21F1-3446-8ADE-EAB3325D23DE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54" creationId="{0040C4DD-0AFD-364C-A4F4-E5877B8383D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55" creationId="{CEC96D94-6976-8741-B854-2A112333DEF7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56" creationId="{606543AA-7207-1C42-AD51-A531E5E45940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57" creationId="{73122E0F-0289-EE4B-ACC0-29C83D1ADCA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58" creationId="{7B3795D7-43FC-1D42-96D7-32A541ED9DA1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59" creationId="{DC57CD6A-3930-5C43-833C-FE57F4E8FE29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60" creationId="{8F191A95-5D7F-1A40-9E1D-D650B2B4C77E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61" creationId="{AA6CEBEF-2A7F-0F43-BF8E-7D3BF8AF0DD4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62" creationId="{729CE9CF-9F0A-5F46-82E5-DA45C74F05EC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63" creationId="{80D79F00-6315-154C-8E87-AD59FF300026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64" creationId="{96DF1F0C-6F89-EA47-BCFE-BA2362E9B07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65" creationId="{5575D6DE-B29D-9A46-B0DD-80AE7AD4B2A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66" creationId="{2990BE13-9FB7-9D4B-B1FD-E65764354377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67" creationId="{4BEB5884-3A2F-9941-9599-ACF0DF638ABE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68" creationId="{59F4E866-13DD-8B40-AF9B-257911DB45FA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69" creationId="{376E7EB8-E2D5-1C42-B231-35FCFC591E5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70" creationId="{21787511-3713-0F46-8205-AE7C71CDFB5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71" creationId="{03E33F86-10F7-D74B-BEFB-7E6FA81FCD72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72" creationId="{062B0219-DE05-8249-8C05-DB70CB5ADD1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73" creationId="{D94E3A41-4EA7-EF45-BFF8-FEFDFF69B78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74" creationId="{E6D975D9-BC10-1F44-8A0A-389144618BF6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75" creationId="{C75277F7-3BA2-7143-977D-9AEB39BC75F7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76" creationId="{57BC958C-24E7-CE4D-AD5D-6961F190273B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79" creationId="{AFBA2387-B9E5-404C-8A59-885C52B669A0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81" creationId="{7955751E-19F9-8C4A-A865-B49F42320225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83" creationId="{D848CCB4-9CA5-3745-9B95-E8517DC11441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85" creationId="{B4752C29-FE62-304D-A20D-02927D18F6E0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87" creationId="{D91C5FCA-E4A2-424F-946C-4F7AD5985291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89" creationId="{55A67F5B-1E7F-C84C-B197-15D18AF82B5B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91" creationId="{EF59BA9E-1AE4-9646-891E-139554D2882B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111" creationId="{8FC77472-9038-2844-84C4-E5304811F5E7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118" creationId="{E7839F82-B163-A14D-A7B8-DB725FE4D87F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125" creationId="{9EFFA989-FDF4-5242-9888-1D1D30D87CED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132" creationId="{AADA07B9-8583-144E-B178-16884D3F3E0F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139" creationId="{739812EB-2E7D-1043-9976-9E79AD2CD78A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141" creationId="{CFD519F4-7EC9-3448-B852-B36721380C7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143" creationId="{D0805461-7633-0943-B09C-56A0544D22B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144" creationId="{1406106F-AAC4-0D44-9BB4-E95BA74ECF9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145" creationId="{ED1C12B2-CE8C-5E48-88C8-EB385E0AD502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1281836813" sldId="256"/>
            <ac:spMk id="146" creationId="{C325A504-0F68-CC40-BD8C-5C2A7C2D6C0F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1281836813" sldId="256"/>
            <ac:spMk id="155" creationId="{B1C3C7BB-C737-3D4A-8C63-4DAA460DFC51}"/>
          </ac:spMkLst>
        </pc:s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12" creationId="{05BBF884-AB2D-5345-9B4A-6B51686E9E7D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13" creationId="{B5B76DF1-2817-FD46-A29D-9D039D776D1F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24" creationId="{358207A8-56D6-CE46-B966-A13600E43979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25" creationId="{2DCC1479-DBC4-D749-A713-AF0A75CB130E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77" creationId="{6FBD02BD-47D2-A545-B778-B6267A5B05AB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92" creationId="{E746AD13-04CF-AF42-93BA-880C89DB4594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95" creationId="{A6424A5B-6712-1D49-905F-38FBFA8E9E39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98" creationId="{C4E9AD36-6A39-5940-9EEF-6D1638C79132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106" creationId="{71749344-9628-8343-8427-00AC0047F856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113" creationId="{8D3F9C19-2FE6-6A47-92FC-8172F83EE71B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120" creationId="{5B553BC3-092D-6643-A368-A8165986F7BA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127" creationId="{761B8AF0-3E8D-4546-82EC-B031E2BE5FE5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134" creationId="{1D70CD44-3176-1B4E-B73D-244456054178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147" creationId="{5FBB40EF-9FF7-9342-B651-805E5ED63F70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1281836813" sldId="256"/>
            <ac:grpSpMk id="150" creationId="{52662E09-7A7B-294C-B253-81161F6F0B69}"/>
          </ac:grpSpMkLst>
        </pc:grpChg>
        <pc:picChg chg="add del mod">
          <ac:chgData name="Richard Zhang" userId="8823963b-73a4-46d4-a9e1-00a83e31c8ef" providerId="ADAL" clId="{ABCBCF01-4F03-F348-BC7B-1A8E9E3661DE}" dt="2018-11-12T18:37:59.816" v="3647" actId="478"/>
          <ac:picMkLst>
            <pc:docMk/>
            <pc:sldMk cId="1281836813" sldId="256"/>
            <ac:picMk id="2" creationId="{7049FEF5-5CEF-2049-89E0-D9C9B2D7114F}"/>
          </ac:picMkLst>
        </pc:pic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6" creationId="{03EF5A67-21F9-BD4C-9C0D-596793A42C80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8" creationId="{EA1DCCB4-C5AB-D346-9113-62634A9FE26F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20" creationId="{A7392EF1-C4CA-D946-BA63-A884C0464F0B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21" creationId="{131A4536-1A53-1A4F-B2F6-ADA55DD8A0BC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30" creationId="{997081C8-C6B9-6D4E-9762-AFC8190596DF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32" creationId="{9BF088DC-9DE7-B544-BCDA-B0DD41A6CB61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35" creationId="{B9D41449-25D7-CE4D-AD16-45B27A04283A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38" creationId="{5C5A9656-2F79-FA47-A8B4-CDD2BF5E81C2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39" creationId="{74F8D78F-2E1B-F542-B71D-7585C025406B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43" creationId="{9E2DF037-740D-B34C-ACA6-D9EAED47B107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44" creationId="{FE9B9023-68C5-A94E-8D16-FC5ADDACA150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52" creationId="{A86B6354-018F-D049-907D-A9671C46E315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101" creationId="{BE086FFE-0CB9-B244-8839-5321C0AE3718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102" creationId="{1417847D-354D-6F4F-B4CD-DD752E61E34A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103" creationId="{C2033549-A9D3-0D46-9EB6-9F80C66BA6B8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104" creationId="{E63211A7-0629-4641-A325-78FACA64EFC1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105" creationId="{B3B655AC-1B7F-7E4B-B956-D8FE36607BBE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1281836813" sldId="256"/>
            <ac:cxnSpMk id="142" creationId="{3CB5517E-A466-A24B-9EC4-5FAC0F8FE7DE}"/>
          </ac:cxnSpMkLst>
        </pc:cxnChg>
      </pc:sldChg>
      <pc:sldChg chg="addSp delSp modSp">
        <pc:chgData name="Richard Zhang" userId="8823963b-73a4-46d4-a9e1-00a83e31c8ef" providerId="ADAL" clId="{ABCBCF01-4F03-F348-BC7B-1A8E9E3661DE}" dt="2018-11-12T18:28:42.370" v="3436"/>
        <pc:sldMkLst>
          <pc:docMk/>
          <pc:sldMk cId="2684936997" sldId="257"/>
        </pc:sldMkLst>
        <pc:spChg chg="del">
          <ac:chgData name="Richard Zhang" userId="8823963b-73a4-46d4-a9e1-00a83e31c8ef" providerId="ADAL" clId="{ABCBCF01-4F03-F348-BC7B-1A8E9E3661DE}" dt="2018-11-12T05:45:27.012" v="0" actId="478"/>
          <ac:spMkLst>
            <pc:docMk/>
            <pc:sldMk cId="2684936997" sldId="257"/>
            <ac:spMk id="5" creationId="{375CE7BA-83D1-7640-967E-3E98C62E80F3}"/>
          </ac:spMkLst>
        </pc:spChg>
        <pc:spChg chg="del">
          <ac:chgData name="Richard Zhang" userId="8823963b-73a4-46d4-a9e1-00a83e31c8ef" providerId="ADAL" clId="{ABCBCF01-4F03-F348-BC7B-1A8E9E3661DE}" dt="2018-11-12T05:45:27.012" v="0" actId="478"/>
          <ac:spMkLst>
            <pc:docMk/>
            <pc:sldMk cId="2684936997" sldId="257"/>
            <ac:spMk id="6" creationId="{DEB0F1FA-881B-794A-B3A6-5A9C2942E841}"/>
          </ac:spMkLst>
        </pc:spChg>
        <pc:spChg chg="del">
          <ac:chgData name="Richard Zhang" userId="8823963b-73a4-46d4-a9e1-00a83e31c8ef" providerId="ADAL" clId="{ABCBCF01-4F03-F348-BC7B-1A8E9E3661DE}" dt="2018-11-12T05:45:27.012" v="0" actId="478"/>
          <ac:spMkLst>
            <pc:docMk/>
            <pc:sldMk cId="2684936997" sldId="257"/>
            <ac:spMk id="7" creationId="{8AE4B16B-AF9A-F14C-9D28-0834084724B3}"/>
          </ac:spMkLst>
        </pc:spChg>
        <pc:spChg chg="mod">
          <ac:chgData name="Richard Zhang" userId="8823963b-73a4-46d4-a9e1-00a83e31c8ef" providerId="ADAL" clId="{ABCBCF01-4F03-F348-BC7B-1A8E9E3661DE}" dt="2018-11-12T05:49:45.647" v="82" actId="164"/>
          <ac:spMkLst>
            <pc:docMk/>
            <pc:sldMk cId="2684936997" sldId="257"/>
            <ac:spMk id="8" creationId="{831B4A2C-727D-4E44-B162-193C95E01F04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2684936997" sldId="257"/>
            <ac:spMk id="9" creationId="{428F09FE-6684-F041-9414-F2DB1B3EA454}"/>
          </ac:spMkLst>
        </pc:spChg>
        <pc:spChg chg="del">
          <ac:chgData name="Richard Zhang" userId="8823963b-73a4-46d4-a9e1-00a83e31c8ef" providerId="ADAL" clId="{ABCBCF01-4F03-F348-BC7B-1A8E9E3661DE}" dt="2018-11-12T05:45:27.012" v="0" actId="478"/>
          <ac:spMkLst>
            <pc:docMk/>
            <pc:sldMk cId="2684936997" sldId="257"/>
            <ac:spMk id="10" creationId="{8F15674F-4CC1-A247-95CD-266410806D06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1" creationId="{DD1719EA-FE4E-314E-8B36-AB2544249FDF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2" creationId="{566D6FBE-37FE-4542-A030-3A386CE0E5EC}"/>
          </ac:spMkLst>
        </pc:spChg>
        <pc:spChg chg="add del">
          <ac:chgData name="Richard Zhang" userId="8823963b-73a4-46d4-a9e1-00a83e31c8ef" providerId="ADAL" clId="{ABCBCF01-4F03-F348-BC7B-1A8E9E3661DE}" dt="2018-11-12T05:48:09.302" v="30"/>
          <ac:spMkLst>
            <pc:docMk/>
            <pc:sldMk cId="2684936997" sldId="257"/>
            <ac:spMk id="14" creationId="{320E8884-C331-9B4E-8B32-1A6A9088CC3E}"/>
          </ac:spMkLst>
        </pc:spChg>
        <pc:spChg chg="add del mod">
          <ac:chgData name="Richard Zhang" userId="8823963b-73a4-46d4-a9e1-00a83e31c8ef" providerId="ADAL" clId="{ABCBCF01-4F03-F348-BC7B-1A8E9E3661DE}" dt="2018-11-12T05:54:03.455" v="165" actId="478"/>
          <ac:spMkLst>
            <pc:docMk/>
            <pc:sldMk cId="2684936997" sldId="257"/>
            <ac:spMk id="15" creationId="{0FD8CEF1-B348-5540-ACF3-6ED231FF4B53}"/>
          </ac:spMkLst>
        </pc:spChg>
        <pc:spChg chg="add del mod">
          <ac:chgData name="Richard Zhang" userId="8823963b-73a4-46d4-a9e1-00a83e31c8ef" providerId="ADAL" clId="{ABCBCF01-4F03-F348-BC7B-1A8E9E3661DE}" dt="2018-11-12T05:48:35.527" v="65" actId="478"/>
          <ac:spMkLst>
            <pc:docMk/>
            <pc:sldMk cId="2684936997" sldId="257"/>
            <ac:spMk id="16" creationId="{A5925D4D-5D84-5A48-89C4-0AA68EE96478}"/>
          </ac:spMkLst>
        </pc:spChg>
        <pc:spChg chg="add del mod">
          <ac:chgData name="Richard Zhang" userId="8823963b-73a4-46d4-a9e1-00a83e31c8ef" providerId="ADAL" clId="{ABCBCF01-4F03-F348-BC7B-1A8E9E3661DE}" dt="2018-11-12T05:48:48.687" v="67" actId="478"/>
          <ac:spMkLst>
            <pc:docMk/>
            <pc:sldMk cId="2684936997" sldId="257"/>
            <ac:spMk id="17" creationId="{A5A9CE4D-2EB6-8748-BB41-63F79629E870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2684936997" sldId="257"/>
            <ac:spMk id="30" creationId="{61C1DF47-F288-FA40-B542-CD113936C20A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32" creationId="{011BF5B7-AD5C-DF42-A403-2187DD937689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33" creationId="{86C717D2-F297-1243-AED0-DCB9CC15C214}"/>
          </ac:spMkLst>
        </pc:spChg>
        <pc:spChg chg="add del mod">
          <ac:chgData name="Richard Zhang" userId="8823963b-73a4-46d4-a9e1-00a83e31c8ef" providerId="ADAL" clId="{ABCBCF01-4F03-F348-BC7B-1A8E9E3661DE}" dt="2018-11-12T06:07:11.006" v="533" actId="478"/>
          <ac:spMkLst>
            <pc:docMk/>
            <pc:sldMk cId="2684936997" sldId="257"/>
            <ac:spMk id="34" creationId="{9FAEA2EB-8F20-474C-8601-E4ED35DF5AAB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37" creationId="{2414B00B-4106-A84F-9A24-393244C9B238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39" creationId="{E6CE7CBF-5237-3448-B420-12E08CFEF6A1}"/>
          </ac:spMkLst>
        </pc:spChg>
        <pc:spChg chg="add del mod">
          <ac:chgData name="Richard Zhang" userId="8823963b-73a4-46d4-a9e1-00a83e31c8ef" providerId="ADAL" clId="{ABCBCF01-4F03-F348-BC7B-1A8E9E3661DE}" dt="2018-11-12T05:53:26.330" v="156" actId="478"/>
          <ac:spMkLst>
            <pc:docMk/>
            <pc:sldMk cId="2684936997" sldId="257"/>
            <ac:spMk id="40" creationId="{94DA9D55-2E38-F44A-93CB-970DD1093176}"/>
          </ac:spMkLst>
        </pc:spChg>
        <pc:spChg chg="add del mod">
          <ac:chgData name="Richard Zhang" userId="8823963b-73a4-46d4-a9e1-00a83e31c8ef" providerId="ADAL" clId="{ABCBCF01-4F03-F348-BC7B-1A8E9E3661DE}" dt="2018-11-12T06:03:18.436" v="446" actId="478"/>
          <ac:spMkLst>
            <pc:docMk/>
            <pc:sldMk cId="2684936997" sldId="257"/>
            <ac:spMk id="41" creationId="{9B7FF1C1-107C-3B46-837C-7B54A8AB8417}"/>
          </ac:spMkLst>
        </pc:spChg>
        <pc:spChg chg="add del mod">
          <ac:chgData name="Richard Zhang" userId="8823963b-73a4-46d4-a9e1-00a83e31c8ef" providerId="ADAL" clId="{ABCBCF01-4F03-F348-BC7B-1A8E9E3661DE}" dt="2018-11-12T06:03:24.942" v="449" actId="478"/>
          <ac:spMkLst>
            <pc:docMk/>
            <pc:sldMk cId="2684936997" sldId="257"/>
            <ac:spMk id="44" creationId="{B8732783-CC29-4847-AFAF-7264BE0F5A6D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51" creationId="{F272FA5D-C877-AE48-BFFD-13C7FA04D963}"/>
          </ac:spMkLst>
        </pc:spChg>
        <pc:spChg chg="add del mod">
          <ac:chgData name="Richard Zhang" userId="8823963b-73a4-46d4-a9e1-00a83e31c8ef" providerId="ADAL" clId="{ABCBCF01-4F03-F348-BC7B-1A8E9E3661DE}" dt="2018-11-12T05:56:44.504" v="224"/>
          <ac:spMkLst>
            <pc:docMk/>
            <pc:sldMk cId="2684936997" sldId="257"/>
            <ac:spMk id="57" creationId="{7165118A-F1FF-1044-B5A1-F3318D91FB20}"/>
          </ac:spMkLst>
        </pc:spChg>
        <pc:spChg chg="add del mod">
          <ac:chgData name="Richard Zhang" userId="8823963b-73a4-46d4-a9e1-00a83e31c8ef" providerId="ADAL" clId="{ABCBCF01-4F03-F348-BC7B-1A8E9E3661DE}" dt="2018-11-12T05:56:44.504" v="224"/>
          <ac:spMkLst>
            <pc:docMk/>
            <pc:sldMk cId="2684936997" sldId="257"/>
            <ac:spMk id="60" creationId="{D4DE534B-C1B3-744A-BD31-F10E50B2A146}"/>
          </ac:spMkLst>
        </pc:spChg>
        <pc:spChg chg="add del mod">
          <ac:chgData name="Richard Zhang" userId="8823963b-73a4-46d4-a9e1-00a83e31c8ef" providerId="ADAL" clId="{ABCBCF01-4F03-F348-BC7B-1A8E9E3661DE}" dt="2018-11-12T05:56:44.504" v="224"/>
          <ac:spMkLst>
            <pc:docMk/>
            <pc:sldMk cId="2684936997" sldId="257"/>
            <ac:spMk id="61" creationId="{A363261A-4D09-D345-91E1-9639B8789FA2}"/>
          </ac:spMkLst>
        </pc:spChg>
        <pc:spChg chg="add del mod">
          <ac:chgData name="Richard Zhang" userId="8823963b-73a4-46d4-a9e1-00a83e31c8ef" providerId="ADAL" clId="{ABCBCF01-4F03-F348-BC7B-1A8E9E3661DE}" dt="2018-11-12T05:56:44.504" v="224"/>
          <ac:spMkLst>
            <pc:docMk/>
            <pc:sldMk cId="2684936997" sldId="257"/>
            <ac:spMk id="62" creationId="{64C6513C-2320-9E47-BFE9-C284BFECD28A}"/>
          </ac:spMkLst>
        </pc:spChg>
        <pc:spChg chg="add del mod">
          <ac:chgData name="Richard Zhang" userId="8823963b-73a4-46d4-a9e1-00a83e31c8ef" providerId="ADAL" clId="{ABCBCF01-4F03-F348-BC7B-1A8E9E3661DE}" dt="2018-11-12T05:56:44.504" v="224"/>
          <ac:spMkLst>
            <pc:docMk/>
            <pc:sldMk cId="2684936997" sldId="257"/>
            <ac:spMk id="63" creationId="{4199FF8E-05B0-1C40-B8B1-22CB1069A803}"/>
          </ac:spMkLst>
        </pc:spChg>
        <pc:spChg chg="add del mod">
          <ac:chgData name="Richard Zhang" userId="8823963b-73a4-46d4-a9e1-00a83e31c8ef" providerId="ADAL" clId="{ABCBCF01-4F03-F348-BC7B-1A8E9E3661DE}" dt="2018-11-12T05:56:44.504" v="224"/>
          <ac:spMkLst>
            <pc:docMk/>
            <pc:sldMk cId="2684936997" sldId="257"/>
            <ac:spMk id="65" creationId="{4555DC9B-9E14-C346-99B6-DD42CA2047B6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68" creationId="{81693E0A-35DA-B940-B746-2AD82CAA0052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69" creationId="{55651EE7-866B-1648-BC98-615DD163F10F}"/>
          </ac:spMkLst>
        </pc:spChg>
        <pc:spChg chg="add del mod">
          <ac:chgData name="Richard Zhang" userId="8823963b-73a4-46d4-a9e1-00a83e31c8ef" providerId="ADAL" clId="{ABCBCF01-4F03-F348-BC7B-1A8E9E3661DE}" dt="2018-11-12T05:57:26.119" v="292" actId="478"/>
          <ac:spMkLst>
            <pc:docMk/>
            <pc:sldMk cId="2684936997" sldId="257"/>
            <ac:spMk id="71" creationId="{1FE9B205-C855-2F49-8339-E08275DE8B32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72" creationId="{8D8BE559-30A8-874B-AF96-A9488964AE31}"/>
          </ac:spMkLst>
        </pc:spChg>
        <pc:spChg chg="add del mod">
          <ac:chgData name="Richard Zhang" userId="8823963b-73a4-46d4-a9e1-00a83e31c8ef" providerId="ADAL" clId="{ABCBCF01-4F03-F348-BC7B-1A8E9E3661DE}" dt="2018-11-12T05:57:12.194" v="251" actId="478"/>
          <ac:spMkLst>
            <pc:docMk/>
            <pc:sldMk cId="2684936997" sldId="257"/>
            <ac:spMk id="75" creationId="{88B15317-1C3E-D545-8587-735E7409E6F6}"/>
          </ac:spMkLst>
        </pc:spChg>
        <pc:spChg chg="add del mod">
          <ac:chgData name="Richard Zhang" userId="8823963b-73a4-46d4-a9e1-00a83e31c8ef" providerId="ADAL" clId="{ABCBCF01-4F03-F348-BC7B-1A8E9E3661DE}" dt="2018-11-12T05:57:12.194" v="251" actId="478"/>
          <ac:spMkLst>
            <pc:docMk/>
            <pc:sldMk cId="2684936997" sldId="257"/>
            <ac:spMk id="76" creationId="{D7C38684-8957-7A45-B493-C011F0650DA0}"/>
          </ac:spMkLst>
        </pc:spChg>
        <pc:spChg chg="add del mod">
          <ac:chgData name="Richard Zhang" userId="8823963b-73a4-46d4-a9e1-00a83e31c8ef" providerId="ADAL" clId="{ABCBCF01-4F03-F348-BC7B-1A8E9E3661DE}" dt="2018-11-12T06:06:40.107" v="524" actId="478"/>
          <ac:spMkLst>
            <pc:docMk/>
            <pc:sldMk cId="2684936997" sldId="257"/>
            <ac:spMk id="77" creationId="{94904F5F-941D-BA49-92BE-DB33FD3EA365}"/>
          </ac:spMkLst>
        </pc:spChg>
        <pc:spChg chg="add del mod">
          <ac:chgData name="Richard Zhang" userId="8823963b-73a4-46d4-a9e1-00a83e31c8ef" providerId="ADAL" clId="{ABCBCF01-4F03-F348-BC7B-1A8E9E3661DE}" dt="2018-11-12T06:06:40.107" v="524" actId="478"/>
          <ac:spMkLst>
            <pc:docMk/>
            <pc:sldMk cId="2684936997" sldId="257"/>
            <ac:spMk id="78" creationId="{371D3638-B27C-A64F-97FA-8E5800441ABE}"/>
          </ac:spMkLst>
        </pc:spChg>
        <pc:spChg chg="add del mod">
          <ac:chgData name="Richard Zhang" userId="8823963b-73a4-46d4-a9e1-00a83e31c8ef" providerId="ADAL" clId="{ABCBCF01-4F03-F348-BC7B-1A8E9E3661DE}" dt="2018-11-12T05:59:24.476" v="347" actId="478"/>
          <ac:spMkLst>
            <pc:docMk/>
            <pc:sldMk cId="2684936997" sldId="257"/>
            <ac:spMk id="80" creationId="{F0DFBBF3-7CFB-2E42-B59B-8E8B57B4BB4D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82" creationId="{0F18624E-ADBA-074D-84A9-80E1C95D064C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83" creationId="{200D6D24-D9C6-6344-8CC6-281779A7C319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88" creationId="{C926E4A9-302A-524D-A15D-10A91AB31FC3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94" creationId="{429A6700-B2C7-054C-A6E9-8A0AD5C5B4DB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00" creationId="{8D3DED95-3906-7342-A373-24B734624509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01" creationId="{C8C5E752-C2F2-A549-9261-6BE671CD8CC8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03" creationId="{A3C1EA9D-6E72-B841-B530-D45F8B9DB02B}"/>
          </ac:spMkLst>
        </pc:spChg>
        <pc:spChg chg="add del mod">
          <ac:chgData name="Richard Zhang" userId="8823963b-73a4-46d4-a9e1-00a83e31c8ef" providerId="ADAL" clId="{ABCBCF01-4F03-F348-BC7B-1A8E9E3661DE}" dt="2018-11-12T06:06:41.339" v="525" actId="478"/>
          <ac:spMkLst>
            <pc:docMk/>
            <pc:sldMk cId="2684936997" sldId="257"/>
            <ac:spMk id="106" creationId="{039D0F7A-58FA-D04C-BB97-080047A5AB50}"/>
          </ac:spMkLst>
        </pc:spChg>
        <pc:spChg chg="add del mod">
          <ac:chgData name="Richard Zhang" userId="8823963b-73a4-46d4-a9e1-00a83e31c8ef" providerId="ADAL" clId="{ABCBCF01-4F03-F348-BC7B-1A8E9E3661DE}" dt="2018-11-12T06:06:41.339" v="525" actId="478"/>
          <ac:spMkLst>
            <pc:docMk/>
            <pc:sldMk cId="2684936997" sldId="257"/>
            <ac:spMk id="107" creationId="{B52DCE21-1C28-854D-A285-B53A16D9F3A1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08" creationId="{3848DAE1-A63A-4649-BDFF-4CF082B8676A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09" creationId="{035A1E4B-BBC9-344D-86EA-44E76BC929A2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11" creationId="{5FD3EDBF-172E-0640-BEFE-4A9C47C40E73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13" creationId="{53938F3D-A8FF-C742-A79A-26275B7C10EA}"/>
          </ac:spMkLst>
        </pc:spChg>
        <pc:spChg chg="add del mod">
          <ac:chgData name="Richard Zhang" userId="8823963b-73a4-46d4-a9e1-00a83e31c8ef" providerId="ADAL" clId="{ABCBCF01-4F03-F348-BC7B-1A8E9E3661DE}" dt="2018-11-12T06:09:46.190" v="562" actId="478"/>
          <ac:spMkLst>
            <pc:docMk/>
            <pc:sldMk cId="2684936997" sldId="257"/>
            <ac:spMk id="117" creationId="{7C3247E5-5084-0B4B-AE7C-A58CF0568274}"/>
          </ac:spMkLst>
        </pc:spChg>
        <pc:spChg chg="add del">
          <ac:chgData name="Richard Zhang" userId="8823963b-73a4-46d4-a9e1-00a83e31c8ef" providerId="ADAL" clId="{ABCBCF01-4F03-F348-BC7B-1A8E9E3661DE}" dt="2018-11-12T06:02:49.265" v="435" actId="478"/>
          <ac:spMkLst>
            <pc:docMk/>
            <pc:sldMk cId="2684936997" sldId="257"/>
            <ac:spMk id="118" creationId="{C1F7D340-675D-634B-8D6A-E19403C68E38}"/>
          </ac:spMkLst>
        </pc:spChg>
        <pc:spChg chg="add del mod">
          <ac:chgData name="Richard Zhang" userId="8823963b-73a4-46d4-a9e1-00a83e31c8ef" providerId="ADAL" clId="{ABCBCF01-4F03-F348-BC7B-1A8E9E3661DE}" dt="2018-11-12T06:03:23.679" v="448"/>
          <ac:spMkLst>
            <pc:docMk/>
            <pc:sldMk cId="2684936997" sldId="257"/>
            <ac:spMk id="119" creationId="{6E1663DF-DC4D-864B-BC92-243F7B686E31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20" creationId="{73307FB2-0FD7-BE45-A8DA-3C2C8D3DACC2}"/>
          </ac:spMkLst>
        </pc:spChg>
        <pc:spChg chg="add del mod topLvl">
          <ac:chgData name="Richard Zhang" userId="8823963b-73a4-46d4-a9e1-00a83e31c8ef" providerId="ADAL" clId="{ABCBCF01-4F03-F348-BC7B-1A8E9E3661DE}" dt="2018-11-12T06:15:26.158" v="955" actId="478"/>
          <ac:spMkLst>
            <pc:docMk/>
            <pc:sldMk cId="2684936997" sldId="257"/>
            <ac:spMk id="124" creationId="{294EBE44-BC69-A543-9ECA-CAB7CD7E6819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26" creationId="{EF8D2ADC-2824-2F4F-8177-838708028EB8}"/>
          </ac:spMkLst>
        </pc:spChg>
        <pc:spChg chg="add del mod topLvl">
          <ac:chgData name="Richard Zhang" userId="8823963b-73a4-46d4-a9e1-00a83e31c8ef" providerId="ADAL" clId="{ABCBCF01-4F03-F348-BC7B-1A8E9E3661DE}" dt="2018-11-12T06:14:27.892" v="927"/>
          <ac:spMkLst>
            <pc:docMk/>
            <pc:sldMk cId="2684936997" sldId="257"/>
            <ac:spMk id="127" creationId="{6A00D254-D770-CF44-9D41-801E377F37A4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28" creationId="{ABF75711-9EF0-6642-AFF3-7992B9E69A93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29" creationId="{2AAA314D-3EF5-3B47-B782-5EFD9E51EF1D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30" creationId="{C191787E-28DB-A74F-8848-404E0331E814}"/>
          </ac:spMkLst>
        </pc:spChg>
        <pc:spChg chg="add del mod">
          <ac:chgData name="Richard Zhang" userId="8823963b-73a4-46d4-a9e1-00a83e31c8ef" providerId="ADAL" clId="{ABCBCF01-4F03-F348-BC7B-1A8E9E3661DE}" dt="2018-11-12T06:07:57.345" v="544"/>
          <ac:spMkLst>
            <pc:docMk/>
            <pc:sldMk cId="2684936997" sldId="257"/>
            <ac:spMk id="131" creationId="{4B4A77E4-C3BA-CD40-8FAE-CCE4B7BEAD3E}"/>
          </ac:spMkLst>
        </pc:spChg>
        <pc:spChg chg="add del mod topLvl">
          <ac:chgData name="Richard Zhang" userId="8823963b-73a4-46d4-a9e1-00a83e31c8ef" providerId="ADAL" clId="{ABCBCF01-4F03-F348-BC7B-1A8E9E3661DE}" dt="2018-11-12T06:14:43.941" v="933" actId="478"/>
          <ac:spMkLst>
            <pc:docMk/>
            <pc:sldMk cId="2684936997" sldId="257"/>
            <ac:spMk id="137" creationId="{C3D984CA-F539-7C48-B289-5C1343A7A730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41" creationId="{C7E1F7C3-16AE-4840-964F-34DF905AED80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42" creationId="{35CBAA05-98E7-844B-9D6D-EC146F7DC4B0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44" creationId="{A04D4136-2526-8747-A416-BD9C9B69B335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47" creationId="{CA10A47B-E9FC-9245-9CC4-60FC44A0AA9F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48" creationId="{59590934-9B95-9746-8FF9-000A637B5CE5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50" creationId="{8CA647A9-98AA-C345-AB5C-4426D9D51AF7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52" creationId="{63E61FDB-4068-9546-9FBF-5B14387FBC0C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54" creationId="{2550DC87-8E53-194D-BE64-5BA1C3B17407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55" creationId="{8B3A3D5C-EA6E-634A-AB7F-25ED1BC577B4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57" creationId="{474CDE5D-89FC-C34D-8981-F1644D363123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60" creationId="{DCCCF053-1931-FF4D-ABC3-69F7A6EE1DC7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61" creationId="{185EB405-6856-7046-86C1-9875D1044D3C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63" creationId="{722BB2D2-FFC5-DB4D-9A9C-45335EC7A722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65" creationId="{A765D332-CDCD-654C-8693-24172CCFADB2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66" creationId="{2B3CBE19-60FB-D140-9007-13371746645B}"/>
          </ac:spMkLst>
        </pc:spChg>
        <pc:spChg chg="add del mod topLvl">
          <ac:chgData name="Richard Zhang" userId="8823963b-73a4-46d4-a9e1-00a83e31c8ef" providerId="ADAL" clId="{ABCBCF01-4F03-F348-BC7B-1A8E9E3661DE}" dt="2018-11-12T06:14:46.924" v="934" actId="478"/>
          <ac:spMkLst>
            <pc:docMk/>
            <pc:sldMk cId="2684936997" sldId="257"/>
            <ac:spMk id="167" creationId="{8649C312-F31C-184E-8A95-1832E5A2366C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68" creationId="{A8F642AA-DA02-0647-B539-3EB5D88FF392}"/>
          </ac:spMkLst>
        </pc:spChg>
        <pc:spChg chg="add del mod topLvl">
          <ac:chgData name="Richard Zhang" userId="8823963b-73a4-46d4-a9e1-00a83e31c8ef" providerId="ADAL" clId="{ABCBCF01-4F03-F348-BC7B-1A8E9E3661DE}" dt="2018-11-12T06:14:46.924" v="934" actId="478"/>
          <ac:spMkLst>
            <pc:docMk/>
            <pc:sldMk cId="2684936997" sldId="257"/>
            <ac:spMk id="169" creationId="{E83F8BE2-8525-1743-8D3B-D83CA1F4A471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70" creationId="{011C011C-8A2C-4141-A3E0-C3CCCA431D53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71" creationId="{C0456C9D-965E-F34D-91B2-D4E4F6772DA8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72" creationId="{7B8DB599-6610-6D4A-8B9E-3544399641F2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73" creationId="{5ACD55AC-CF85-1941-8071-DBBBE1A6D1A2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74" creationId="{1FFB4858-05E9-A840-9C1F-C4B4D2E93708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2684936997" sldId="257"/>
            <ac:spMk id="175" creationId="{8337A190-CEA8-244D-8B11-4702D443F104}"/>
          </ac:spMkLst>
        </pc:spChg>
        <pc:spChg chg="add del">
          <ac:chgData name="Richard Zhang" userId="8823963b-73a4-46d4-a9e1-00a83e31c8ef" providerId="ADAL" clId="{ABCBCF01-4F03-F348-BC7B-1A8E9E3661DE}" dt="2018-11-12T06:14:35.149" v="931"/>
          <ac:spMkLst>
            <pc:docMk/>
            <pc:sldMk cId="2684936997" sldId="257"/>
            <ac:spMk id="185" creationId="{6FA39A60-D634-0A47-A5D6-38EBE8D980F1}"/>
          </ac:spMkLst>
        </pc:spChg>
        <pc:grpChg chg="add mod topLvl">
          <ac:chgData name="Richard Zhang" userId="8823963b-73a4-46d4-a9e1-00a83e31c8ef" providerId="ADAL" clId="{ABCBCF01-4F03-F348-BC7B-1A8E9E3661DE}" dt="2018-11-12T18:28:42.370" v="3436"/>
          <ac:grpSpMkLst>
            <pc:docMk/>
            <pc:sldMk cId="2684936997" sldId="257"/>
            <ac:grpSpMk id="27" creationId="{224C27EF-A543-CA49-9198-7F0E7D86F4FC}"/>
          </ac:grpSpMkLst>
        </pc:grpChg>
        <pc:grpChg chg="add mod topLvl">
          <ac:chgData name="Richard Zhang" userId="8823963b-73a4-46d4-a9e1-00a83e31c8ef" providerId="ADAL" clId="{ABCBCF01-4F03-F348-BC7B-1A8E9E3661DE}" dt="2018-11-12T18:28:42.370" v="3436"/>
          <ac:grpSpMkLst>
            <pc:docMk/>
            <pc:sldMk cId="2684936997" sldId="257"/>
            <ac:grpSpMk id="28" creationId="{FF82BB1F-5227-FD4E-95E3-2C8160147442}"/>
          </ac:grpSpMkLst>
        </pc:grpChg>
        <pc:grpChg chg="add del mod">
          <ac:chgData name="Richard Zhang" userId="8823963b-73a4-46d4-a9e1-00a83e31c8ef" providerId="ADAL" clId="{ABCBCF01-4F03-F348-BC7B-1A8E9E3661DE}" dt="2018-11-12T05:56:44.504" v="224"/>
          <ac:grpSpMkLst>
            <pc:docMk/>
            <pc:sldMk cId="2684936997" sldId="257"/>
            <ac:grpSpMk id="53" creationId="{4B2124AA-C478-9344-B747-ACA859F7DB58}"/>
          </ac:grpSpMkLst>
        </pc:grpChg>
        <pc:grpChg chg="add del mod">
          <ac:chgData name="Richard Zhang" userId="8823963b-73a4-46d4-a9e1-00a83e31c8ef" providerId="ADAL" clId="{ABCBCF01-4F03-F348-BC7B-1A8E9E3661DE}" dt="2018-11-12T05:59:16.427" v="344" actId="165"/>
          <ac:grpSpMkLst>
            <pc:docMk/>
            <pc:sldMk cId="2684936997" sldId="257"/>
            <ac:grpSpMk id="67" creationId="{C38A0440-A379-644A-8098-C335C4FCA301}"/>
          </ac:grpSpMkLst>
        </pc:grpChg>
        <pc:grpChg chg="add mod">
          <ac:chgData name="Richard Zhang" userId="8823963b-73a4-46d4-a9e1-00a83e31c8ef" providerId="ADAL" clId="{ABCBCF01-4F03-F348-BC7B-1A8E9E3661DE}" dt="2018-11-12T06:04:28.483" v="487" actId="164"/>
          <ac:grpSpMkLst>
            <pc:docMk/>
            <pc:sldMk cId="2684936997" sldId="257"/>
            <ac:grpSpMk id="125" creationId="{0964A5AC-222A-5A4E-AA53-1C114549C4CB}"/>
          </ac:grpSpMkLst>
        </pc:grpChg>
        <pc:grpChg chg="add del mod">
          <ac:chgData name="Richard Zhang" userId="8823963b-73a4-46d4-a9e1-00a83e31c8ef" providerId="ADAL" clId="{ABCBCF01-4F03-F348-BC7B-1A8E9E3661DE}" dt="2018-11-12T06:14:18.757" v="924" actId="165"/>
          <ac:grpSpMkLst>
            <pc:docMk/>
            <pc:sldMk cId="2684936997" sldId="257"/>
            <ac:grpSpMk id="176" creationId="{0F266B80-F377-D64B-9FCC-7C61109E0360}"/>
          </ac:grpSpMkLst>
        </pc:grpChg>
        <pc:grpChg chg="add del mod">
          <ac:chgData name="Richard Zhang" userId="8823963b-73a4-46d4-a9e1-00a83e31c8ef" providerId="ADAL" clId="{ABCBCF01-4F03-F348-BC7B-1A8E9E3661DE}" dt="2018-11-12T06:14:18.757" v="924" actId="165"/>
          <ac:grpSpMkLst>
            <pc:docMk/>
            <pc:sldMk cId="2684936997" sldId="257"/>
            <ac:grpSpMk id="177" creationId="{B6263375-707F-E14A-87BA-AF4B69E5D28F}"/>
          </ac:grpSpMkLst>
        </pc:grpChg>
        <pc:grpChg chg="add del mod">
          <ac:chgData name="Richard Zhang" userId="8823963b-73a4-46d4-a9e1-00a83e31c8ef" providerId="ADAL" clId="{ABCBCF01-4F03-F348-BC7B-1A8E9E3661DE}" dt="2018-11-12T06:14:18.757" v="924" actId="165"/>
          <ac:grpSpMkLst>
            <pc:docMk/>
            <pc:sldMk cId="2684936997" sldId="257"/>
            <ac:grpSpMk id="178" creationId="{465E1222-A66B-5644-BF3F-BF5250287198}"/>
          </ac:grpSpMkLst>
        </pc:grpChg>
        <pc:grpChg chg="add del mod">
          <ac:chgData name="Richard Zhang" userId="8823963b-73a4-46d4-a9e1-00a83e31c8ef" providerId="ADAL" clId="{ABCBCF01-4F03-F348-BC7B-1A8E9E3661DE}" dt="2018-11-12T06:14:18.757" v="924" actId="165"/>
          <ac:grpSpMkLst>
            <pc:docMk/>
            <pc:sldMk cId="2684936997" sldId="257"/>
            <ac:grpSpMk id="179" creationId="{BBD8BFAF-DB1C-534D-BAB0-64BB775D181D}"/>
          </ac:grpSpMkLst>
        </pc:grpChg>
        <pc:grpChg chg="add del mod">
          <ac:chgData name="Richard Zhang" userId="8823963b-73a4-46d4-a9e1-00a83e31c8ef" providerId="ADAL" clId="{ABCBCF01-4F03-F348-BC7B-1A8E9E3661DE}" dt="2018-11-12T06:14:18.757" v="924" actId="165"/>
          <ac:grpSpMkLst>
            <pc:docMk/>
            <pc:sldMk cId="2684936997" sldId="257"/>
            <ac:grpSpMk id="180" creationId="{F8331C21-0A08-694C-9F35-B549B9DC8E2B}"/>
          </ac:grpSpMkLst>
        </pc:grpChg>
        <pc:grpChg chg="add del mod">
          <ac:chgData name="Richard Zhang" userId="8823963b-73a4-46d4-a9e1-00a83e31c8ef" providerId="ADAL" clId="{ABCBCF01-4F03-F348-BC7B-1A8E9E3661DE}" dt="2018-11-12T06:14:18.757" v="924" actId="165"/>
          <ac:grpSpMkLst>
            <pc:docMk/>
            <pc:sldMk cId="2684936997" sldId="257"/>
            <ac:grpSpMk id="181" creationId="{48D40995-69F4-C440-A59C-37FF81B1FD30}"/>
          </ac:grpSpMkLst>
        </pc:grp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3" creationId="{9965E8FF-15A5-7141-BA39-F5701229BDA0}"/>
          </ac:cxnSpMkLst>
        </pc:cxnChg>
        <pc:cxnChg chg="add del">
          <ac:chgData name="Richard Zhang" userId="8823963b-73a4-46d4-a9e1-00a83e31c8ef" providerId="ADAL" clId="{ABCBCF01-4F03-F348-BC7B-1A8E9E3661DE}" dt="2018-11-12T05:48:09.302" v="30"/>
          <ac:cxnSpMkLst>
            <pc:docMk/>
            <pc:sldMk cId="2684936997" sldId="257"/>
            <ac:cxnSpMk id="13" creationId="{58AB5B4C-866C-6945-B893-9CEA62A74A01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9" creationId="{B533FDF6-C21C-1B4D-93B4-0ABAC190B3CA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21" creationId="{62FD1759-70C6-F941-B07E-9ABCBE956DC1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31" creationId="{EB6F03A4-B696-F946-99CE-026076505FA1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35" creationId="{FE761AD1-35EC-564B-A25C-2CF96EBEBB39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36" creationId="{263551E1-71CD-9142-B809-E433460B06B2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45" creationId="{8A6EEDB7-D072-E74E-B8D8-AB5C51DFFAD2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47" creationId="{9D8A9988-D5DD-CB49-A335-2A0B4B24E537}"/>
          </ac:cxnSpMkLst>
        </pc:cxnChg>
        <pc:cxnChg chg="add del mod">
          <ac:chgData name="Richard Zhang" userId="8823963b-73a4-46d4-a9e1-00a83e31c8ef" providerId="ADAL" clId="{ABCBCF01-4F03-F348-BC7B-1A8E9E3661DE}" dt="2018-11-12T05:56:44.504" v="224"/>
          <ac:cxnSpMkLst>
            <pc:docMk/>
            <pc:sldMk cId="2684936997" sldId="257"/>
            <ac:cxnSpMk id="52" creationId="{D463C1E7-F4FD-FF40-B275-3DE5071BD3E3}"/>
          </ac:cxnSpMkLst>
        </pc:cxnChg>
        <pc:cxnChg chg="add del mod">
          <ac:chgData name="Richard Zhang" userId="8823963b-73a4-46d4-a9e1-00a83e31c8ef" providerId="ADAL" clId="{ABCBCF01-4F03-F348-BC7B-1A8E9E3661DE}" dt="2018-11-12T05:56:44.504" v="224"/>
          <ac:cxnSpMkLst>
            <pc:docMk/>
            <pc:sldMk cId="2684936997" sldId="257"/>
            <ac:cxnSpMk id="56" creationId="{1583164B-484E-B947-B6D7-5A428BBA5ACD}"/>
          </ac:cxnSpMkLst>
        </pc:cxnChg>
        <pc:cxnChg chg="add del mod">
          <ac:chgData name="Richard Zhang" userId="8823963b-73a4-46d4-a9e1-00a83e31c8ef" providerId="ADAL" clId="{ABCBCF01-4F03-F348-BC7B-1A8E9E3661DE}" dt="2018-11-12T05:56:44.504" v="224"/>
          <ac:cxnSpMkLst>
            <pc:docMk/>
            <pc:sldMk cId="2684936997" sldId="257"/>
            <ac:cxnSpMk id="58" creationId="{C2D4F30E-6FC1-F645-94B5-7CC466CBCA40}"/>
          </ac:cxnSpMkLst>
        </pc:cxnChg>
        <pc:cxnChg chg="add del mod">
          <ac:chgData name="Richard Zhang" userId="8823963b-73a4-46d4-a9e1-00a83e31c8ef" providerId="ADAL" clId="{ABCBCF01-4F03-F348-BC7B-1A8E9E3661DE}" dt="2018-11-12T05:56:44.504" v="224"/>
          <ac:cxnSpMkLst>
            <pc:docMk/>
            <pc:sldMk cId="2684936997" sldId="257"/>
            <ac:cxnSpMk id="59" creationId="{C0966599-0888-DE46-8ADB-7A91C47D2122}"/>
          </ac:cxnSpMkLst>
        </pc:cxnChg>
        <pc:cxnChg chg="add del mod">
          <ac:chgData name="Richard Zhang" userId="8823963b-73a4-46d4-a9e1-00a83e31c8ef" providerId="ADAL" clId="{ABCBCF01-4F03-F348-BC7B-1A8E9E3661DE}" dt="2018-11-12T05:56:44.504" v="224"/>
          <ac:cxnSpMkLst>
            <pc:docMk/>
            <pc:sldMk cId="2684936997" sldId="257"/>
            <ac:cxnSpMk id="64" creationId="{00FA30AE-F0FD-B84D-9E99-EDC5ABF0D8D9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66" creationId="{BDEABE56-4B6C-CF41-B4DE-794DDAC5D3C6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70" creationId="{E08DA24C-490F-DA4D-AFB3-45758AF647DD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73" creationId="{24EBFC8E-9816-1440-B515-ED50FD0C3018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74" creationId="{658E55E3-7E5A-1F40-8184-9FBEBC5600A9}"/>
          </ac:cxnSpMkLst>
        </pc:cxnChg>
        <pc:cxnChg chg="add del mod">
          <ac:chgData name="Richard Zhang" userId="8823963b-73a4-46d4-a9e1-00a83e31c8ef" providerId="ADAL" clId="{ABCBCF01-4F03-F348-BC7B-1A8E9E3661DE}" dt="2018-11-12T05:57:12.194" v="251" actId="478"/>
          <ac:cxnSpMkLst>
            <pc:docMk/>
            <pc:sldMk cId="2684936997" sldId="257"/>
            <ac:cxnSpMk id="79" creationId="{C08AACB7-6BFD-E045-B1F6-14A19A78BBE4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87" creationId="{3E465165-8A93-684C-99E6-FDFF5AAE3D24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91" creationId="{EE082A93-CED5-4D47-9709-827FC2F791F8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99" creationId="{EDD71D2C-DA93-E94B-B767-9A7ED7EDCD59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02" creationId="{33188CCB-3EF4-1840-9BA9-FE90088414D6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04" creationId="{28219762-7274-9D41-8B86-71C0C138147A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05" creationId="{EE50022D-6F9F-0C47-BD4B-4CE259BE7E7F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10" creationId="{406122C9-44B6-D74C-96E8-CCB28F4AEEC3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12" creationId="{A57E3C83-3C7A-0B44-A5CE-753CB4357C07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38" creationId="{4294F249-85D1-504D-8C04-D0C0B1A5715F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40" creationId="{713F3617-A088-4C4C-A5BB-9BDA0D87FAFD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43" creationId="{78292EF8-EAF2-DD48-8369-FE7CC636F70C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45" creationId="{FB5AE591-0B33-194E-9BF2-60B6221850DB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46" creationId="{F4B08179-C814-024E-B585-FF60E3116A84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49" creationId="{24C1D00B-9691-A148-A61F-30D4089B7BC9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51" creationId="{CBA2FCBF-947D-B447-97F2-577504C7A327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53" creationId="{31E8791B-A9DB-1845-8D2A-F90182199651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56" creationId="{A2C31C69-EE84-8F46-96C0-4D8F7C9FC26B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58" creationId="{44F5C57D-4781-3848-8D95-6ED363265EC3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59" creationId="{6210F1A4-4A7B-8745-AE89-5AC917A93A6A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62" creationId="{D2BC1525-D80F-404E-B075-25D7189168C1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64" creationId="{F438C82F-B8C9-F442-8853-14D1F6FEDAF9}"/>
          </ac:cxnSpMkLst>
        </pc:cxnChg>
        <pc:cxnChg chg="add mod">
          <ac:chgData name="Richard Zhang" userId="8823963b-73a4-46d4-a9e1-00a83e31c8ef" providerId="ADAL" clId="{ABCBCF01-4F03-F348-BC7B-1A8E9E3661DE}" dt="2018-11-12T18:28:42.370" v="3436"/>
          <ac:cxnSpMkLst>
            <pc:docMk/>
            <pc:sldMk cId="2684936997" sldId="257"/>
            <ac:cxnSpMk id="197" creationId="{A0B1C801-9975-EF4A-96A9-169D30861CA1}"/>
          </ac:cxnSpMkLst>
        </pc:cxnChg>
      </pc:sldChg>
      <pc:sldChg chg="addSp delSp modSp add">
        <pc:chgData name="Richard Zhang" userId="8823963b-73a4-46d4-a9e1-00a83e31c8ef" providerId="ADAL" clId="{ABCBCF01-4F03-F348-BC7B-1A8E9E3661DE}" dt="2018-11-12T18:28:42.370" v="3436"/>
        <pc:sldMkLst>
          <pc:docMk/>
          <pc:sldMk cId="3232003090" sldId="258"/>
        </pc:sldMkLst>
        <pc:spChg chg="del">
          <ac:chgData name="Richard Zhang" userId="8823963b-73a4-46d4-a9e1-00a83e31c8ef" providerId="ADAL" clId="{ABCBCF01-4F03-F348-BC7B-1A8E9E3661DE}" dt="2018-11-12T06:17:56.703" v="980" actId="478"/>
          <ac:spMkLst>
            <pc:docMk/>
            <pc:sldMk cId="3232003090" sldId="258"/>
            <ac:spMk id="2" creationId="{86B8C948-17B4-1648-9F82-98F11F70FD11}"/>
          </ac:spMkLst>
        </pc:spChg>
        <pc:spChg chg="del">
          <ac:chgData name="Richard Zhang" userId="8823963b-73a4-46d4-a9e1-00a83e31c8ef" providerId="ADAL" clId="{ABCBCF01-4F03-F348-BC7B-1A8E9E3661DE}" dt="2018-11-12T06:17:56.703" v="980" actId="478"/>
          <ac:spMkLst>
            <pc:docMk/>
            <pc:sldMk cId="3232003090" sldId="258"/>
            <ac:spMk id="3" creationId="{FB7DC5FE-5089-AD4F-B22B-BD71C486EF10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1" creationId="{DDB22FE5-0C2B-064F-BB65-B7DA5EEFA750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2" creationId="{31AF41A8-003A-9D42-95E9-F293913952E9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3" creationId="{8B9DA854-A02B-E449-9EDC-4FCFC34A455A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4" creationId="{586ABAED-4F6A-0249-AF93-9CE0F0B87493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5" creationId="{931ADC0F-E6F1-B94F-A529-45845491F8A4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6" creationId="{6C6055EB-5483-6E44-BE9A-0BE358749F66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7" creationId="{AFB9198A-C94E-FD47-9236-F617A18CC0F8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8" creationId="{F704BFA9-E6AA-AF4C-ADD9-38D7A9D98C59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9" creationId="{6B230ECA-8D5A-514C-9D9A-351B1A53D64C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30" creationId="{57CC0526-E8C1-0247-883C-BF5875BD71FE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31" creationId="{E346AA71-5B43-9443-BA6C-C57D04C43DD1}"/>
          </ac:spMkLst>
        </pc:spChg>
        <pc:spChg chg="add del">
          <ac:chgData name="Richard Zhang" userId="8823963b-73a4-46d4-a9e1-00a83e31c8ef" providerId="ADAL" clId="{ABCBCF01-4F03-F348-BC7B-1A8E9E3661DE}" dt="2018-11-12T06:31:38.130" v="1096"/>
          <ac:spMkLst>
            <pc:docMk/>
            <pc:sldMk cId="3232003090" sldId="258"/>
            <ac:spMk id="32" creationId="{F9E647AF-8370-8146-88C4-D2C0AFF197A3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34" creationId="{F1B8535A-7B4D-2446-AA63-2CF0C115887A}"/>
          </ac:spMkLst>
        </pc:spChg>
        <pc:spChg chg="add del mod">
          <ac:chgData name="Richard Zhang" userId="8823963b-73a4-46d4-a9e1-00a83e31c8ef" providerId="ADAL" clId="{ABCBCF01-4F03-F348-BC7B-1A8E9E3661DE}" dt="2018-11-12T07:04:35.493" v="1200" actId="478"/>
          <ac:spMkLst>
            <pc:docMk/>
            <pc:sldMk cId="3232003090" sldId="258"/>
            <ac:spMk id="35" creationId="{23770633-8B00-8542-9505-39E84565D586}"/>
          </ac:spMkLst>
        </pc:spChg>
        <pc:spChg chg="del mod topLvl">
          <ac:chgData name="Richard Zhang" userId="8823963b-73a4-46d4-a9e1-00a83e31c8ef" providerId="ADAL" clId="{ABCBCF01-4F03-F348-BC7B-1A8E9E3661DE}" dt="2018-11-12T07:05:00.514" v="1206" actId="478"/>
          <ac:spMkLst>
            <pc:docMk/>
            <pc:sldMk cId="3232003090" sldId="258"/>
            <ac:spMk id="37" creationId="{82BC249E-5B9A-D642-86ED-224492F2364F}"/>
          </ac:spMkLst>
        </pc:spChg>
        <pc:spChg chg="del mod topLvl">
          <ac:chgData name="Richard Zhang" userId="8823963b-73a4-46d4-a9e1-00a83e31c8ef" providerId="ADAL" clId="{ABCBCF01-4F03-F348-BC7B-1A8E9E3661DE}" dt="2018-11-12T07:05:00.514" v="1206" actId="478"/>
          <ac:spMkLst>
            <pc:docMk/>
            <pc:sldMk cId="3232003090" sldId="258"/>
            <ac:spMk id="38" creationId="{A88DE853-795E-9A46-801F-E89CB82F5440}"/>
          </ac:spMkLst>
        </pc:spChg>
        <pc:spChg chg="del mod topLvl">
          <ac:chgData name="Richard Zhang" userId="8823963b-73a4-46d4-a9e1-00a83e31c8ef" providerId="ADAL" clId="{ABCBCF01-4F03-F348-BC7B-1A8E9E3661DE}" dt="2018-11-12T07:03:16.536" v="1171" actId="478"/>
          <ac:spMkLst>
            <pc:docMk/>
            <pc:sldMk cId="3232003090" sldId="258"/>
            <ac:spMk id="39" creationId="{CF9AF1B7-84AA-A045-8F8E-7BC46CB13483}"/>
          </ac:spMkLst>
        </pc:spChg>
        <pc:spChg chg="del mod topLvl">
          <ac:chgData name="Richard Zhang" userId="8823963b-73a4-46d4-a9e1-00a83e31c8ef" providerId="ADAL" clId="{ABCBCF01-4F03-F348-BC7B-1A8E9E3661DE}" dt="2018-11-12T07:05:00.514" v="1206" actId="478"/>
          <ac:spMkLst>
            <pc:docMk/>
            <pc:sldMk cId="3232003090" sldId="258"/>
            <ac:spMk id="40" creationId="{98B5A533-2E6C-7848-B0BD-D0D8938779C4}"/>
          </ac:spMkLst>
        </pc:spChg>
        <pc:spChg chg="del mod topLvl">
          <ac:chgData name="Richard Zhang" userId="8823963b-73a4-46d4-a9e1-00a83e31c8ef" providerId="ADAL" clId="{ABCBCF01-4F03-F348-BC7B-1A8E9E3661DE}" dt="2018-11-12T07:05:00.514" v="1206" actId="478"/>
          <ac:spMkLst>
            <pc:docMk/>
            <pc:sldMk cId="3232003090" sldId="258"/>
            <ac:spMk id="41" creationId="{A76A37EF-5DBF-6F46-AF0C-B3319149DB49}"/>
          </ac:spMkLst>
        </pc:spChg>
        <pc:spChg chg="del mod topLvl">
          <ac:chgData name="Richard Zhang" userId="8823963b-73a4-46d4-a9e1-00a83e31c8ef" providerId="ADAL" clId="{ABCBCF01-4F03-F348-BC7B-1A8E9E3661DE}" dt="2018-11-12T07:05:00.514" v="1206" actId="478"/>
          <ac:spMkLst>
            <pc:docMk/>
            <pc:sldMk cId="3232003090" sldId="258"/>
            <ac:spMk id="42" creationId="{8E1CE13B-4268-B44E-B057-D930EB221930}"/>
          </ac:spMkLst>
        </pc:spChg>
        <pc:spChg chg="del mod topLvl">
          <ac:chgData name="Richard Zhang" userId="8823963b-73a4-46d4-a9e1-00a83e31c8ef" providerId="ADAL" clId="{ABCBCF01-4F03-F348-BC7B-1A8E9E3661DE}" dt="2018-11-12T07:03:47.233" v="1177" actId="478"/>
          <ac:spMkLst>
            <pc:docMk/>
            <pc:sldMk cId="3232003090" sldId="258"/>
            <ac:spMk id="47" creationId="{3CC9ECE4-FBDC-CC43-9E79-72953A5C9461}"/>
          </ac:spMkLst>
        </pc:spChg>
        <pc:spChg chg="del mod topLvl">
          <ac:chgData name="Richard Zhang" userId="8823963b-73a4-46d4-a9e1-00a83e31c8ef" providerId="ADAL" clId="{ABCBCF01-4F03-F348-BC7B-1A8E9E3661DE}" dt="2018-11-12T07:04:17.897" v="1185" actId="478"/>
          <ac:spMkLst>
            <pc:docMk/>
            <pc:sldMk cId="3232003090" sldId="258"/>
            <ac:spMk id="48" creationId="{DC8038EB-7F59-E340-8444-50ED84753919}"/>
          </ac:spMkLst>
        </pc:spChg>
        <pc:spChg chg="add del mod">
          <ac:chgData name="Richard Zhang" userId="8823963b-73a4-46d4-a9e1-00a83e31c8ef" providerId="ADAL" clId="{ABCBCF01-4F03-F348-BC7B-1A8E9E3661DE}" dt="2018-11-12T07:01:59.364" v="1117" actId="478"/>
          <ac:spMkLst>
            <pc:docMk/>
            <pc:sldMk cId="3232003090" sldId="258"/>
            <ac:spMk id="52" creationId="{9DB8F630-4A59-0348-9AEC-6DAC8E34EFBF}"/>
          </ac:spMkLst>
        </pc:spChg>
        <pc:spChg chg="add del mod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53" creationId="{BBE101D1-840E-9A40-992E-2CC86DCA9EC8}"/>
          </ac:spMkLst>
        </pc:spChg>
        <pc:spChg chg="add del mod">
          <ac:chgData name="Richard Zhang" userId="8823963b-73a4-46d4-a9e1-00a83e31c8ef" providerId="ADAL" clId="{ABCBCF01-4F03-F348-BC7B-1A8E9E3661DE}" dt="2018-11-12T07:02:27.334" v="1153" actId="478"/>
          <ac:spMkLst>
            <pc:docMk/>
            <pc:sldMk cId="3232003090" sldId="258"/>
            <ac:spMk id="56" creationId="{C9BB0A0A-0319-DE4B-A98F-E9D9E2A3944E}"/>
          </ac:spMkLst>
        </pc:spChg>
        <pc:spChg chg="add del mod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57" creationId="{E365DB8F-0923-5942-8995-9D11297FEFC2}"/>
          </ac:spMkLst>
        </pc:spChg>
        <pc:spChg chg="del mod topLvl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62" creationId="{E7BA34F6-8B9C-B644-BFE4-B46E6EBA2C1E}"/>
          </ac:spMkLst>
        </pc:spChg>
        <pc:spChg chg="del mod topLvl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63" creationId="{1C30B1FD-E451-2340-9A4E-91C239C6F529}"/>
          </ac:spMkLst>
        </pc:spChg>
        <pc:spChg chg="del mod topLvl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65" creationId="{1071D40A-53A1-2449-A154-796FC33E6E41}"/>
          </ac:spMkLst>
        </pc:spChg>
        <pc:spChg chg="del mod topLvl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66" creationId="{378369E5-2ACF-BF47-A3BD-75E6774AA94D}"/>
          </ac:spMkLst>
        </pc:spChg>
        <pc:spChg chg="del mod topLvl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68" creationId="{31FE97AE-11E5-DC40-A7B2-A7ADD15EBE28}"/>
          </ac:spMkLst>
        </pc:spChg>
        <pc:spChg chg="del mod topLvl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69" creationId="{6C33908A-1243-6747-AB0C-51BBAA202C9E}"/>
          </ac:spMkLst>
        </pc:spChg>
        <pc:spChg chg="add del mod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70" creationId="{A5F466B9-C713-684F-BC5E-164E677D0BF4}"/>
          </ac:spMkLst>
        </pc:spChg>
        <pc:spChg chg="add del mod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71" creationId="{B0F47BA7-990C-0649-A6B5-12C467FAD3CA}"/>
          </ac:spMkLst>
        </pc:spChg>
        <pc:spChg chg="add del mod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72" creationId="{59F90D4A-16C3-254B-897E-2E7FE69B44DB}"/>
          </ac:spMkLst>
        </pc:spChg>
        <pc:spChg chg="mod topLvl">
          <ac:chgData name="Richard Zhang" userId="8823963b-73a4-46d4-a9e1-00a83e31c8ef" providerId="ADAL" clId="{ABCBCF01-4F03-F348-BC7B-1A8E9E3661DE}" dt="2018-11-12T07:08:29.897" v="1271" actId="1036"/>
          <ac:spMkLst>
            <pc:docMk/>
            <pc:sldMk cId="3232003090" sldId="258"/>
            <ac:spMk id="76" creationId="{2218F572-7FAE-AB47-9F78-425847E806CA}"/>
          </ac:spMkLst>
        </pc:spChg>
        <pc:spChg chg="mod topLvl">
          <ac:chgData name="Richard Zhang" userId="8823963b-73a4-46d4-a9e1-00a83e31c8ef" providerId="ADAL" clId="{ABCBCF01-4F03-F348-BC7B-1A8E9E3661DE}" dt="2018-11-12T07:36:42.233" v="2812"/>
          <ac:spMkLst>
            <pc:docMk/>
            <pc:sldMk cId="3232003090" sldId="258"/>
            <ac:spMk id="77" creationId="{1E524F7A-742F-B048-9226-CDB5121FAB60}"/>
          </ac:spMkLst>
        </pc:spChg>
        <pc:spChg chg="del mod topLvl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79" creationId="{4C01B87B-FB54-DD44-8246-51D36107BC6A}"/>
          </ac:spMkLst>
        </pc:spChg>
        <pc:spChg chg="del mod topLvl">
          <ac:chgData name="Richard Zhang" userId="8823963b-73a4-46d4-a9e1-00a83e31c8ef" providerId="ADAL" clId="{ABCBCF01-4F03-F348-BC7B-1A8E9E3661DE}" dt="2018-11-12T07:08:36.901" v="1273" actId="478"/>
          <ac:spMkLst>
            <pc:docMk/>
            <pc:sldMk cId="3232003090" sldId="258"/>
            <ac:spMk id="80" creationId="{36C269B6-CE52-8A41-9B38-ED174A41B21E}"/>
          </ac:spMkLst>
        </pc:spChg>
        <pc:spChg chg="add mod">
          <ac:chgData name="Richard Zhang" userId="8823963b-73a4-46d4-a9e1-00a83e31c8ef" providerId="ADAL" clId="{ABCBCF01-4F03-F348-BC7B-1A8E9E3661DE}" dt="2018-11-12T07:36:42.233" v="2812"/>
          <ac:spMkLst>
            <pc:docMk/>
            <pc:sldMk cId="3232003090" sldId="258"/>
            <ac:spMk id="81" creationId="{14689759-25FD-A94A-BD9A-63D062D19EFC}"/>
          </ac:spMkLst>
        </pc:spChg>
        <pc:spChg chg="add mod">
          <ac:chgData name="Richard Zhang" userId="8823963b-73a4-46d4-a9e1-00a83e31c8ef" providerId="ADAL" clId="{ABCBCF01-4F03-F348-BC7B-1A8E9E3661DE}" dt="2018-11-12T07:36:42.233" v="2812"/>
          <ac:spMkLst>
            <pc:docMk/>
            <pc:sldMk cId="3232003090" sldId="258"/>
            <ac:spMk id="82" creationId="{1C4B1EA0-23C7-1145-B84F-72453445C64C}"/>
          </ac:spMkLst>
        </pc:spChg>
        <pc:spChg chg="add mod">
          <ac:chgData name="Richard Zhang" userId="8823963b-73a4-46d4-a9e1-00a83e31c8ef" providerId="ADAL" clId="{ABCBCF01-4F03-F348-BC7B-1A8E9E3661DE}" dt="2018-11-12T07:05:44.312" v="1224" actId="164"/>
          <ac:spMkLst>
            <pc:docMk/>
            <pc:sldMk cId="3232003090" sldId="258"/>
            <ac:spMk id="84" creationId="{783C207D-C710-1D41-89F8-F7E953D052CC}"/>
          </ac:spMkLst>
        </pc:spChg>
        <pc:spChg chg="add mod">
          <ac:chgData name="Richard Zhang" userId="8823963b-73a4-46d4-a9e1-00a83e31c8ef" providerId="ADAL" clId="{ABCBCF01-4F03-F348-BC7B-1A8E9E3661DE}" dt="2018-11-12T07:05:44.312" v="1224" actId="164"/>
          <ac:spMkLst>
            <pc:docMk/>
            <pc:sldMk cId="3232003090" sldId="258"/>
            <ac:spMk id="85" creationId="{8B4D1C3A-8417-5A49-8717-4B552431DC58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86" creationId="{860DED9E-904D-B944-8810-9FA062F00079}"/>
          </ac:spMkLst>
        </pc:spChg>
        <pc:spChg chg="add mod">
          <ac:chgData name="Richard Zhang" userId="8823963b-73a4-46d4-a9e1-00a83e31c8ef" providerId="ADAL" clId="{ABCBCF01-4F03-F348-BC7B-1A8E9E3661DE}" dt="2018-11-12T07:23:14.864" v="1889" actId="164"/>
          <ac:spMkLst>
            <pc:docMk/>
            <pc:sldMk cId="3232003090" sldId="258"/>
            <ac:spMk id="87" creationId="{42BE504F-A969-AE46-B808-318EEC537155}"/>
          </ac:spMkLst>
        </pc:spChg>
        <pc:spChg chg="add mod">
          <ac:chgData name="Richard Zhang" userId="8823963b-73a4-46d4-a9e1-00a83e31c8ef" providerId="ADAL" clId="{ABCBCF01-4F03-F348-BC7B-1A8E9E3661DE}" dt="2018-11-12T07:23:14.864" v="1889" actId="164"/>
          <ac:spMkLst>
            <pc:docMk/>
            <pc:sldMk cId="3232003090" sldId="258"/>
            <ac:spMk id="88" creationId="{5C9C3895-EF37-4C4B-A59E-33A4F74E5065}"/>
          </ac:spMkLst>
        </pc:spChg>
        <pc:spChg chg="add mod">
          <ac:chgData name="Richard Zhang" userId="8823963b-73a4-46d4-a9e1-00a83e31c8ef" providerId="ADAL" clId="{ABCBCF01-4F03-F348-BC7B-1A8E9E3661DE}" dt="2018-11-12T07:23:14.864" v="1889" actId="164"/>
          <ac:spMkLst>
            <pc:docMk/>
            <pc:sldMk cId="3232003090" sldId="258"/>
            <ac:spMk id="89" creationId="{8D551285-BCC5-2E4B-9A1E-B929B8E89D45}"/>
          </ac:spMkLst>
        </pc:spChg>
        <pc:spChg chg="add mod">
          <ac:chgData name="Richard Zhang" userId="8823963b-73a4-46d4-a9e1-00a83e31c8ef" providerId="ADAL" clId="{ABCBCF01-4F03-F348-BC7B-1A8E9E3661DE}" dt="2018-11-12T07:23:14.864" v="1889" actId="164"/>
          <ac:spMkLst>
            <pc:docMk/>
            <pc:sldMk cId="3232003090" sldId="258"/>
            <ac:spMk id="90" creationId="{E95F0E11-97C7-2A44-9A5A-F45A21695FE0}"/>
          </ac:spMkLst>
        </pc:spChg>
        <pc:spChg chg="add mod">
          <ac:chgData name="Richard Zhang" userId="8823963b-73a4-46d4-a9e1-00a83e31c8ef" providerId="ADAL" clId="{ABCBCF01-4F03-F348-BC7B-1A8E9E3661DE}" dt="2018-11-12T07:23:14.864" v="1889" actId="164"/>
          <ac:spMkLst>
            <pc:docMk/>
            <pc:sldMk cId="3232003090" sldId="258"/>
            <ac:spMk id="91" creationId="{9407C619-AB75-2C4B-B358-DD6B63315DFF}"/>
          </ac:spMkLst>
        </pc:spChg>
        <pc:spChg chg="add mod">
          <ac:chgData name="Richard Zhang" userId="8823963b-73a4-46d4-a9e1-00a83e31c8ef" providerId="ADAL" clId="{ABCBCF01-4F03-F348-BC7B-1A8E9E3661DE}" dt="2018-11-12T07:23:14.864" v="1889" actId="164"/>
          <ac:spMkLst>
            <pc:docMk/>
            <pc:sldMk cId="3232003090" sldId="258"/>
            <ac:spMk id="92" creationId="{F0F10530-3532-9A44-9E85-9CD4658BD4CF}"/>
          </ac:spMkLst>
        </pc:spChg>
        <pc:spChg chg="add mod">
          <ac:chgData name="Richard Zhang" userId="8823963b-73a4-46d4-a9e1-00a83e31c8ef" providerId="ADAL" clId="{ABCBCF01-4F03-F348-BC7B-1A8E9E3661DE}" dt="2018-11-12T07:23:14.864" v="1889" actId="164"/>
          <ac:spMkLst>
            <pc:docMk/>
            <pc:sldMk cId="3232003090" sldId="258"/>
            <ac:spMk id="93" creationId="{0ECC1892-976B-C44F-BC02-F9399D9B014A}"/>
          </ac:spMkLst>
        </pc:spChg>
        <pc:spChg chg="add mod">
          <ac:chgData name="Richard Zhang" userId="8823963b-73a4-46d4-a9e1-00a83e31c8ef" providerId="ADAL" clId="{ABCBCF01-4F03-F348-BC7B-1A8E9E3661DE}" dt="2018-11-12T07:36:42.233" v="2812"/>
          <ac:spMkLst>
            <pc:docMk/>
            <pc:sldMk cId="3232003090" sldId="258"/>
            <ac:spMk id="103" creationId="{33297059-D114-AD4E-BB19-36CD5D788E33}"/>
          </ac:spMkLst>
        </pc:spChg>
        <pc:spChg chg="add mod">
          <ac:chgData name="Richard Zhang" userId="8823963b-73a4-46d4-a9e1-00a83e31c8ef" providerId="ADAL" clId="{ABCBCF01-4F03-F348-BC7B-1A8E9E3661DE}" dt="2018-11-12T07:36:42.233" v="2812"/>
          <ac:spMkLst>
            <pc:docMk/>
            <pc:sldMk cId="3232003090" sldId="258"/>
            <ac:spMk id="104" creationId="{25D17B0A-A4A1-C040-BF59-B3A7410394B5}"/>
          </ac:spMkLst>
        </pc:spChg>
        <pc:spChg chg="add mod">
          <ac:chgData name="Richard Zhang" userId="8823963b-73a4-46d4-a9e1-00a83e31c8ef" providerId="ADAL" clId="{ABCBCF01-4F03-F348-BC7B-1A8E9E3661DE}" dt="2018-11-12T07:23:12.973" v="1888" actId="164"/>
          <ac:spMkLst>
            <pc:docMk/>
            <pc:sldMk cId="3232003090" sldId="258"/>
            <ac:spMk id="108" creationId="{9C42639F-4285-7B49-8E9E-2F586BE0DA22}"/>
          </ac:spMkLst>
        </pc:spChg>
        <pc:spChg chg="add del mod">
          <ac:chgData name="Richard Zhang" userId="8823963b-73a4-46d4-a9e1-00a83e31c8ef" providerId="ADAL" clId="{ABCBCF01-4F03-F348-BC7B-1A8E9E3661DE}" dt="2018-11-12T07:11:12.882" v="1430" actId="478"/>
          <ac:spMkLst>
            <pc:docMk/>
            <pc:sldMk cId="3232003090" sldId="258"/>
            <ac:spMk id="109" creationId="{62F8C478-4757-6B4B-8587-61C609AD0923}"/>
          </ac:spMkLst>
        </pc:spChg>
        <pc:spChg chg="add del mod">
          <ac:chgData name="Richard Zhang" userId="8823963b-73a4-46d4-a9e1-00a83e31c8ef" providerId="ADAL" clId="{ABCBCF01-4F03-F348-BC7B-1A8E9E3661DE}" dt="2018-11-12T07:11:12.882" v="1430" actId="478"/>
          <ac:spMkLst>
            <pc:docMk/>
            <pc:sldMk cId="3232003090" sldId="258"/>
            <ac:spMk id="110" creationId="{8CF37874-AF18-DE4B-BDA5-702534FBEFDB}"/>
          </ac:spMkLst>
        </pc:spChg>
        <pc:spChg chg="add del mod">
          <ac:chgData name="Richard Zhang" userId="8823963b-73a4-46d4-a9e1-00a83e31c8ef" providerId="ADAL" clId="{ABCBCF01-4F03-F348-BC7B-1A8E9E3661DE}" dt="2018-11-12T07:11:12.882" v="1430" actId="478"/>
          <ac:spMkLst>
            <pc:docMk/>
            <pc:sldMk cId="3232003090" sldId="258"/>
            <ac:spMk id="111" creationId="{E67E46D7-8225-3444-A678-DBE6CBF49906}"/>
          </ac:spMkLst>
        </pc:spChg>
        <pc:spChg chg="add del mod">
          <ac:chgData name="Richard Zhang" userId="8823963b-73a4-46d4-a9e1-00a83e31c8ef" providerId="ADAL" clId="{ABCBCF01-4F03-F348-BC7B-1A8E9E3661DE}" dt="2018-11-12T07:11:12.882" v="1430" actId="478"/>
          <ac:spMkLst>
            <pc:docMk/>
            <pc:sldMk cId="3232003090" sldId="258"/>
            <ac:spMk id="112" creationId="{2CE77AA0-5563-244F-878E-86A2B2DCBDE9}"/>
          </ac:spMkLst>
        </pc:spChg>
        <pc:spChg chg="add del mod">
          <ac:chgData name="Richard Zhang" userId="8823963b-73a4-46d4-a9e1-00a83e31c8ef" providerId="ADAL" clId="{ABCBCF01-4F03-F348-BC7B-1A8E9E3661DE}" dt="2018-11-12T07:11:12.882" v="1430" actId="478"/>
          <ac:spMkLst>
            <pc:docMk/>
            <pc:sldMk cId="3232003090" sldId="258"/>
            <ac:spMk id="113" creationId="{505457D2-807A-4542-8A28-B9772DA16811}"/>
          </ac:spMkLst>
        </pc:spChg>
        <pc:spChg chg="add del mod">
          <ac:chgData name="Richard Zhang" userId="8823963b-73a4-46d4-a9e1-00a83e31c8ef" providerId="ADAL" clId="{ABCBCF01-4F03-F348-BC7B-1A8E9E3661DE}" dt="2018-11-12T07:11:12.882" v="1430" actId="478"/>
          <ac:spMkLst>
            <pc:docMk/>
            <pc:sldMk cId="3232003090" sldId="258"/>
            <ac:spMk id="114" creationId="{0CE0A4CB-CCDA-1249-9E2F-B6B147AF9F2A}"/>
          </ac:spMkLst>
        </pc:spChg>
        <pc:spChg chg="mod topLvl">
          <ac:chgData name="Richard Zhang" userId="8823963b-73a4-46d4-a9e1-00a83e31c8ef" providerId="ADAL" clId="{ABCBCF01-4F03-F348-BC7B-1A8E9E3661DE}" dt="2018-11-12T07:23:12.973" v="1888" actId="164"/>
          <ac:spMkLst>
            <pc:docMk/>
            <pc:sldMk cId="3232003090" sldId="258"/>
            <ac:spMk id="119" creationId="{E97600C9-128E-A34B-BEC6-8FBFA2959139}"/>
          </ac:spMkLst>
        </pc:spChg>
        <pc:spChg chg="del topLvl">
          <ac:chgData name="Richard Zhang" userId="8823963b-73a4-46d4-a9e1-00a83e31c8ef" providerId="ADAL" clId="{ABCBCF01-4F03-F348-BC7B-1A8E9E3661DE}" dt="2018-11-12T07:11:19.985" v="1433" actId="478"/>
          <ac:spMkLst>
            <pc:docMk/>
            <pc:sldMk cId="3232003090" sldId="258"/>
            <ac:spMk id="120" creationId="{3FE54494-FF3A-3345-AFD2-B2757BE097E3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3232003090" sldId="258"/>
            <ac:spMk id="149" creationId="{EFBF7DA7-0440-954D-8B75-402018678C49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153" creationId="{2D55F0F9-545F-1A4D-BB89-1E1143A67938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154" creationId="{2F34B7E4-47AD-7348-83F7-B5ADBAE8DAD2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156" creationId="{4A95DB08-C333-4E4F-B954-541941CDCEAB}"/>
          </ac:spMkLst>
        </pc:spChg>
        <pc:spChg chg="del topLvl">
          <ac:chgData name="Richard Zhang" userId="8823963b-73a4-46d4-a9e1-00a83e31c8ef" providerId="ADAL" clId="{ABCBCF01-4F03-F348-BC7B-1A8E9E3661DE}" dt="2018-11-12T07:15:01.277" v="1577" actId="478"/>
          <ac:spMkLst>
            <pc:docMk/>
            <pc:sldMk cId="3232003090" sldId="258"/>
            <ac:spMk id="157" creationId="{FDD2289B-2BDE-6A4E-8BC1-311355B1E8B6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158" creationId="{9F7DD3AA-B463-774B-869F-CF6F4919A58E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159" creationId="{173E8B3A-48E1-7D42-93A2-A65D36F7070F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160" creationId="{6E2FDB86-C30E-884B-9885-916AF5C226AC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161" creationId="{B1405DF4-53D4-7243-9D36-E49F5B477885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162" creationId="{C2ADB8A6-A80A-574F-88C9-7BF61F5B7771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163" creationId="{6C27447B-0829-4F4B-9DEB-BCFFC747789E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164" creationId="{363429D2-A998-9945-8CB0-B2774C3B06A0}"/>
          </ac:spMkLst>
        </pc:spChg>
        <pc:spChg chg="mod">
          <ac:chgData name="Richard Zhang" userId="8823963b-73a4-46d4-a9e1-00a83e31c8ef" providerId="ADAL" clId="{ABCBCF01-4F03-F348-BC7B-1A8E9E3661DE}" dt="2018-11-12T07:36:42.233" v="2812"/>
          <ac:spMkLst>
            <pc:docMk/>
            <pc:sldMk cId="3232003090" sldId="258"/>
            <ac:spMk id="167" creationId="{705DB859-78A7-394A-8A71-29D0389FDB1E}"/>
          </ac:spMkLst>
        </pc:spChg>
        <pc:spChg chg="mod">
          <ac:chgData name="Richard Zhang" userId="8823963b-73a4-46d4-a9e1-00a83e31c8ef" providerId="ADAL" clId="{ABCBCF01-4F03-F348-BC7B-1A8E9E3661DE}" dt="2018-11-12T07:15:26.101" v="1592" actId="20577"/>
          <ac:spMkLst>
            <pc:docMk/>
            <pc:sldMk cId="3232003090" sldId="258"/>
            <ac:spMk id="170" creationId="{7ABB6D31-CD96-B64E-9547-44F52A87964F}"/>
          </ac:spMkLst>
        </pc:spChg>
        <pc:spChg chg="add mod">
          <ac:chgData name="Richard Zhang" userId="8823963b-73a4-46d4-a9e1-00a83e31c8ef" providerId="ADAL" clId="{ABCBCF01-4F03-F348-BC7B-1A8E9E3661DE}" dt="2018-11-12T07:25:10.762" v="2010" actId="207"/>
          <ac:spMkLst>
            <pc:docMk/>
            <pc:sldMk cId="3232003090" sldId="258"/>
            <ac:spMk id="171" creationId="{EBA4C9CA-9DA2-4C43-A2A6-E6356CDFCC68}"/>
          </ac:spMkLst>
        </pc:spChg>
        <pc:spChg chg="add mod">
          <ac:chgData name="Richard Zhang" userId="8823963b-73a4-46d4-a9e1-00a83e31c8ef" providerId="ADAL" clId="{ABCBCF01-4F03-F348-BC7B-1A8E9E3661DE}" dt="2018-11-12T07:25:10.762" v="2010" actId="207"/>
          <ac:spMkLst>
            <pc:docMk/>
            <pc:sldMk cId="3232003090" sldId="258"/>
            <ac:spMk id="172" creationId="{FBB32110-53F9-4942-9E3C-D27994784F8E}"/>
          </ac:spMkLst>
        </pc:spChg>
        <pc:spChg chg="add mod">
          <ac:chgData name="Richard Zhang" userId="8823963b-73a4-46d4-a9e1-00a83e31c8ef" providerId="ADAL" clId="{ABCBCF01-4F03-F348-BC7B-1A8E9E3661DE}" dt="2018-11-12T07:25:10.762" v="2010" actId="207"/>
          <ac:spMkLst>
            <pc:docMk/>
            <pc:sldMk cId="3232003090" sldId="258"/>
            <ac:spMk id="173" creationId="{E8F45EEE-E38D-F440-9A03-FCD39FAB2905}"/>
          </ac:spMkLst>
        </pc:spChg>
        <pc:spChg chg="add mod">
          <ac:chgData name="Richard Zhang" userId="8823963b-73a4-46d4-a9e1-00a83e31c8ef" providerId="ADAL" clId="{ABCBCF01-4F03-F348-BC7B-1A8E9E3661DE}" dt="2018-11-12T07:25:10.762" v="2010" actId="207"/>
          <ac:spMkLst>
            <pc:docMk/>
            <pc:sldMk cId="3232003090" sldId="258"/>
            <ac:spMk id="174" creationId="{8580790C-66FF-E34D-936B-3EDB52B8CE37}"/>
          </ac:spMkLst>
        </pc:spChg>
        <pc:spChg chg="add mod">
          <ac:chgData name="Richard Zhang" userId="8823963b-73a4-46d4-a9e1-00a83e31c8ef" providerId="ADAL" clId="{ABCBCF01-4F03-F348-BC7B-1A8E9E3661DE}" dt="2018-11-12T07:25:10.762" v="2010" actId="207"/>
          <ac:spMkLst>
            <pc:docMk/>
            <pc:sldMk cId="3232003090" sldId="258"/>
            <ac:spMk id="175" creationId="{BE3C5542-F534-9648-93FD-A7133C3D460A}"/>
          </ac:spMkLst>
        </pc:spChg>
        <pc:spChg chg="add mod">
          <ac:chgData name="Richard Zhang" userId="8823963b-73a4-46d4-a9e1-00a83e31c8ef" providerId="ADAL" clId="{ABCBCF01-4F03-F348-BC7B-1A8E9E3661DE}" dt="2018-11-12T07:21:58.350" v="1803" actId="14100"/>
          <ac:spMkLst>
            <pc:docMk/>
            <pc:sldMk cId="3232003090" sldId="258"/>
            <ac:spMk id="176" creationId="{D626C0CB-C481-B347-9CFA-B30B6FE7867B}"/>
          </ac:spMkLst>
        </pc:spChg>
        <pc:spChg chg="add mod">
          <ac:chgData name="Richard Zhang" userId="8823963b-73a4-46d4-a9e1-00a83e31c8ef" providerId="ADAL" clId="{ABCBCF01-4F03-F348-BC7B-1A8E9E3661DE}" dt="2018-11-12T07:36:42.233" v="2812"/>
          <ac:spMkLst>
            <pc:docMk/>
            <pc:sldMk cId="3232003090" sldId="258"/>
            <ac:spMk id="177" creationId="{E7F7691D-23D5-824A-919A-565B6637EE87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196" creationId="{807697F8-27DB-FA40-BCFD-4335FECEF253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06" creationId="{C04DA5E5-BEE8-D441-9A0E-05838A07F48D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07" creationId="{A4D2D977-7FBD-6446-8F79-C852A27C759F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3232003090" sldId="258"/>
            <ac:spMk id="211" creationId="{2560FE69-4D41-1441-84DE-DEC10D1C9A49}"/>
          </ac:spMkLst>
        </pc:spChg>
        <pc:grpChg chg="add del mod">
          <ac:chgData name="Richard Zhang" userId="8823963b-73a4-46d4-a9e1-00a83e31c8ef" providerId="ADAL" clId="{ABCBCF01-4F03-F348-BC7B-1A8E9E3661DE}" dt="2018-11-12T06:30:31.210" v="1032" actId="478"/>
          <ac:grpSpMkLst>
            <pc:docMk/>
            <pc:sldMk cId="3232003090" sldId="258"/>
            <ac:grpSpMk id="4" creationId="{D09F53E5-2AE8-D141-AC37-21C2398646DA}"/>
          </ac:grpSpMkLst>
        </pc:grpChg>
        <pc:grpChg chg="add del mod">
          <ac:chgData name="Richard Zhang" userId="8823963b-73a4-46d4-a9e1-00a83e31c8ef" providerId="ADAL" clId="{ABCBCF01-4F03-F348-BC7B-1A8E9E3661DE}" dt="2018-11-12T06:30:44.184" v="1036"/>
          <ac:grpSpMkLst>
            <pc:docMk/>
            <pc:sldMk cId="3232003090" sldId="258"/>
            <ac:grpSpMk id="11" creationId="{5F237E85-07F3-3A48-8790-9A1C93C703BF}"/>
          </ac:grpSpMkLst>
        </pc:grpChg>
        <pc:grpChg chg="add del mod">
          <ac:chgData name="Richard Zhang" userId="8823963b-73a4-46d4-a9e1-00a83e31c8ef" providerId="ADAL" clId="{ABCBCF01-4F03-F348-BC7B-1A8E9E3661DE}" dt="2018-11-12T06:30:56.624" v="1039" actId="165"/>
          <ac:grpSpMkLst>
            <pc:docMk/>
            <pc:sldMk cId="3232003090" sldId="258"/>
            <ac:grpSpMk id="19" creationId="{EEB84972-0954-B94E-A82B-CE1C2B3ABD45}"/>
          </ac:grpSpMkLst>
        </pc:grpChg>
        <pc:grpChg chg="del mod topLvl">
          <ac:chgData name="Richard Zhang" userId="8823963b-73a4-46d4-a9e1-00a83e31c8ef" providerId="ADAL" clId="{ABCBCF01-4F03-F348-BC7B-1A8E9E3661DE}" dt="2018-11-12T06:31:11.995" v="1087" actId="165"/>
          <ac:grpSpMkLst>
            <pc:docMk/>
            <pc:sldMk cId="3232003090" sldId="258"/>
            <ac:grpSpMk id="20" creationId="{45D977E7-65E5-2940-95CE-B84928248E85}"/>
          </ac:grpSpMkLst>
        </pc:grpChg>
        <pc:grpChg chg="add del mod">
          <ac:chgData name="Richard Zhang" userId="8823963b-73a4-46d4-a9e1-00a83e31c8ef" providerId="ADAL" clId="{ABCBCF01-4F03-F348-BC7B-1A8E9E3661DE}" dt="2018-11-12T06:56:45.724" v="1110" actId="165"/>
          <ac:grpSpMkLst>
            <pc:docMk/>
            <pc:sldMk cId="3232003090" sldId="258"/>
            <ac:grpSpMk id="33" creationId="{EBEBF09B-71DF-2645-9E39-EA03D55615EC}"/>
          </ac:grpSpMkLst>
        </pc:grpChg>
        <pc:grpChg chg="add del mod">
          <ac:chgData name="Richard Zhang" userId="8823963b-73a4-46d4-a9e1-00a83e31c8ef" providerId="ADAL" clId="{ABCBCF01-4F03-F348-BC7B-1A8E9E3661DE}" dt="2018-11-12T06:56:34.684" v="1109" actId="165"/>
          <ac:grpSpMkLst>
            <pc:docMk/>
            <pc:sldMk cId="3232003090" sldId="258"/>
            <ac:grpSpMk id="36" creationId="{E6BBB0BB-F097-4541-B7A1-821030539B57}"/>
          </ac:grpSpMkLst>
        </pc:grpChg>
        <pc:grpChg chg="del mod topLvl">
          <ac:chgData name="Richard Zhang" userId="8823963b-73a4-46d4-a9e1-00a83e31c8ef" providerId="ADAL" clId="{ABCBCF01-4F03-F348-BC7B-1A8E9E3661DE}" dt="2018-11-12T06:56:45.724" v="1110" actId="165"/>
          <ac:grpSpMkLst>
            <pc:docMk/>
            <pc:sldMk cId="3232003090" sldId="258"/>
            <ac:grpSpMk id="46" creationId="{95286D67-9893-EA4F-9E52-4377B2A71E81}"/>
          </ac:grpSpMkLst>
        </pc:grpChg>
        <pc:grpChg chg="add del mod">
          <ac:chgData name="Richard Zhang" userId="8823963b-73a4-46d4-a9e1-00a83e31c8ef" providerId="ADAL" clId="{ABCBCF01-4F03-F348-BC7B-1A8E9E3661DE}" dt="2018-11-12T06:56:45.724" v="1110" actId="165"/>
          <ac:grpSpMkLst>
            <pc:docMk/>
            <pc:sldMk cId="3232003090" sldId="258"/>
            <ac:grpSpMk id="49" creationId="{EFD9CECD-384B-EA4E-8F3B-293A6D14059D}"/>
          </ac:grpSpMkLst>
        </pc:grpChg>
        <pc:grpChg chg="add del mod">
          <ac:chgData name="Richard Zhang" userId="8823963b-73a4-46d4-a9e1-00a83e31c8ef" providerId="ADAL" clId="{ABCBCF01-4F03-F348-BC7B-1A8E9E3661DE}" dt="2018-11-12T06:56:45.724" v="1110" actId="165"/>
          <ac:grpSpMkLst>
            <pc:docMk/>
            <pc:sldMk cId="3232003090" sldId="258"/>
            <ac:grpSpMk id="61" creationId="{1B08846A-AA26-874C-8446-64311FBCD3A6}"/>
          </ac:grpSpMkLst>
        </pc:grpChg>
        <pc:grpChg chg="add del mod">
          <ac:chgData name="Richard Zhang" userId="8823963b-73a4-46d4-a9e1-00a83e31c8ef" providerId="ADAL" clId="{ABCBCF01-4F03-F348-BC7B-1A8E9E3661DE}" dt="2018-11-12T06:56:45.724" v="1110" actId="165"/>
          <ac:grpSpMkLst>
            <pc:docMk/>
            <pc:sldMk cId="3232003090" sldId="258"/>
            <ac:grpSpMk id="64" creationId="{4DA5A61B-3874-EC4D-9631-C971DFB20FDD}"/>
          </ac:grpSpMkLst>
        </pc:grpChg>
        <pc:grpChg chg="add del mod">
          <ac:chgData name="Richard Zhang" userId="8823963b-73a4-46d4-a9e1-00a83e31c8ef" providerId="ADAL" clId="{ABCBCF01-4F03-F348-BC7B-1A8E9E3661DE}" dt="2018-11-12T06:56:45.724" v="1110" actId="165"/>
          <ac:grpSpMkLst>
            <pc:docMk/>
            <pc:sldMk cId="3232003090" sldId="258"/>
            <ac:grpSpMk id="67" creationId="{43F9F40B-C663-1C4A-9895-D6A2067ADF6F}"/>
          </ac:grpSpMkLst>
        </pc:grpChg>
        <pc:grpChg chg="add del mod">
          <ac:chgData name="Richard Zhang" userId="8823963b-73a4-46d4-a9e1-00a83e31c8ef" providerId="ADAL" clId="{ABCBCF01-4F03-F348-BC7B-1A8E9E3661DE}" dt="2018-11-12T06:56:45.724" v="1110" actId="165"/>
          <ac:grpSpMkLst>
            <pc:docMk/>
            <pc:sldMk cId="3232003090" sldId="258"/>
            <ac:grpSpMk id="75" creationId="{D9B36925-2BC7-034B-934F-9F7F2AFA2089}"/>
          </ac:grpSpMkLst>
        </pc:grpChg>
        <pc:grpChg chg="add del mod">
          <ac:chgData name="Richard Zhang" userId="8823963b-73a4-46d4-a9e1-00a83e31c8ef" providerId="ADAL" clId="{ABCBCF01-4F03-F348-BC7B-1A8E9E3661DE}" dt="2018-11-12T06:56:45.724" v="1110" actId="165"/>
          <ac:grpSpMkLst>
            <pc:docMk/>
            <pc:sldMk cId="3232003090" sldId="258"/>
            <ac:grpSpMk id="78" creationId="{D846775F-47D7-1942-8F6F-5668FDD1ECB4}"/>
          </ac:grpSpMkLst>
        </pc:grpChg>
        <pc:grpChg chg="add del mod">
          <ac:chgData name="Richard Zhang" userId="8823963b-73a4-46d4-a9e1-00a83e31c8ef" providerId="ADAL" clId="{ABCBCF01-4F03-F348-BC7B-1A8E9E3661DE}" dt="2018-11-12T07:03:47.233" v="1177" actId="478"/>
          <ac:grpSpMkLst>
            <pc:docMk/>
            <pc:sldMk cId="3232003090" sldId="258"/>
            <ac:grpSpMk id="83" creationId="{E5F84B40-4222-E946-9BDB-6E7B029E8A7C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94" creationId="{3D2C728E-D57B-FC4F-AAF4-D45D23A34328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96" creationId="{7BB3A0E1-1CE6-D149-8A6D-6BDEC5215E59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105" creationId="{D30BA71F-03A3-1C4F-9ED3-A3817F2238AC}"/>
          </ac:grpSpMkLst>
        </pc:grpChg>
        <pc:grpChg chg="add del mod">
          <ac:chgData name="Richard Zhang" userId="8823963b-73a4-46d4-a9e1-00a83e31c8ef" providerId="ADAL" clId="{ABCBCF01-4F03-F348-BC7B-1A8E9E3661DE}" dt="2018-11-12T07:14:06.681" v="1556" actId="478"/>
          <ac:grpSpMkLst>
            <pc:docMk/>
            <pc:sldMk cId="3232003090" sldId="258"/>
            <ac:grpSpMk id="115" creationId="{97A93CBE-02BB-8248-ACB2-3933450EE129}"/>
          </ac:grpSpMkLst>
        </pc:grpChg>
        <pc:grpChg chg="add del mod">
          <ac:chgData name="Richard Zhang" userId="8823963b-73a4-46d4-a9e1-00a83e31c8ef" providerId="ADAL" clId="{ABCBCF01-4F03-F348-BC7B-1A8E9E3661DE}" dt="2018-11-12T07:11:19.985" v="1433" actId="478"/>
          <ac:grpSpMkLst>
            <pc:docMk/>
            <pc:sldMk cId="3232003090" sldId="258"/>
            <ac:grpSpMk id="118" creationId="{6CAF5F04-7E53-E84D-97CD-C0115ABDA397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121" creationId="{6C131454-86B1-3C42-92DB-37BD5FF69676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124" creationId="{64AAC927-5D69-8345-9E82-73282C35FCBE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127" creationId="{F5541857-EDF4-C147-A7D0-681EFDF52F11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130" creationId="{862F0F20-9C16-6041-B899-E564E72AE3FB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133" creationId="{1F4E7E41-799F-D94A-9661-A719CE689090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145" creationId="{3B2FC6AB-B140-4C43-BA17-26706AFB09A3}"/>
          </ac:grpSpMkLst>
        </pc:grpChg>
        <pc:grpChg chg="add mod">
          <ac:chgData name="Richard Zhang" userId="8823963b-73a4-46d4-a9e1-00a83e31c8ef" providerId="ADAL" clId="{ABCBCF01-4F03-F348-BC7B-1A8E9E3661DE}" dt="2018-11-12T07:13:19.662" v="1499" actId="164"/>
          <ac:grpSpMkLst>
            <pc:docMk/>
            <pc:sldMk cId="3232003090" sldId="258"/>
            <ac:grpSpMk id="146" creationId="{E87828C4-2928-654C-8245-34570F1B33B0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147" creationId="{5822DB94-6EFA-D149-955A-3A4CC05AAC1A}"/>
          </ac:grpSpMkLst>
        </pc:grpChg>
        <pc:grpChg chg="add del mod">
          <ac:chgData name="Richard Zhang" userId="8823963b-73a4-46d4-a9e1-00a83e31c8ef" providerId="ADAL" clId="{ABCBCF01-4F03-F348-BC7B-1A8E9E3661DE}" dt="2018-11-12T07:15:01.277" v="1577" actId="478"/>
          <ac:grpSpMkLst>
            <pc:docMk/>
            <pc:sldMk cId="3232003090" sldId="258"/>
            <ac:grpSpMk id="155" creationId="{EBAE3274-BB00-CD4D-8B00-2A9DDEF06726}"/>
          </ac:grpSpMkLst>
        </pc:grpChg>
        <pc:grpChg chg="add mod topLvl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165" creationId="{D58EF954-FC4A-A343-848E-B8DCA9818728}"/>
          </ac:grpSpMkLst>
        </pc:grpChg>
        <pc:grpChg chg="add del mod">
          <ac:chgData name="Richard Zhang" userId="8823963b-73a4-46d4-a9e1-00a83e31c8ef" providerId="ADAL" clId="{ABCBCF01-4F03-F348-BC7B-1A8E9E3661DE}" dt="2018-11-12T07:15:41.970" v="1596" actId="478"/>
          <ac:grpSpMkLst>
            <pc:docMk/>
            <pc:sldMk cId="3232003090" sldId="258"/>
            <ac:grpSpMk id="168" creationId="{C1603BB4-E63F-DE40-AFE9-E36BBD128B7B}"/>
          </ac:grpSpMkLst>
        </pc:grpChg>
        <pc:grpChg chg="add mod topLvl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178" creationId="{0151A75E-7761-EB40-A289-2696CEE36AB1}"/>
          </ac:grpSpMkLst>
        </pc:grpChg>
        <pc:grpChg chg="add del mod">
          <ac:chgData name="Richard Zhang" userId="8823963b-73a4-46d4-a9e1-00a83e31c8ef" providerId="ADAL" clId="{ABCBCF01-4F03-F348-BC7B-1A8E9E3661DE}" dt="2018-11-12T07:16:34.314" v="1608" actId="165"/>
          <ac:grpSpMkLst>
            <pc:docMk/>
            <pc:sldMk cId="3232003090" sldId="258"/>
            <ac:grpSpMk id="181" creationId="{B02108C1-729D-9945-BB6A-DB7EA02F60AD}"/>
          </ac:grpSpMkLst>
        </pc:grpChg>
        <pc:grpChg chg="add mod topLvl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202" creationId="{AA70CF4B-84AF-B341-924E-B90BCBCE06BB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203" creationId="{0266FB3B-6BFD-6840-9E01-6560F58248BC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208" creationId="{C445358A-C3CD-2B48-9CF4-B6A9FBD1F722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209" creationId="{4016FC10-D297-2244-9498-58B93A32D8C8}"/>
          </ac:grpSpMkLst>
        </pc:grpChg>
        <pc:grpChg chg="add del mod">
          <ac:chgData name="Richard Zhang" userId="8823963b-73a4-46d4-a9e1-00a83e31c8ef" providerId="ADAL" clId="{ABCBCF01-4F03-F348-BC7B-1A8E9E3661DE}" dt="2018-11-12T07:23:40.864" v="1899" actId="165"/>
          <ac:grpSpMkLst>
            <pc:docMk/>
            <pc:sldMk cId="3232003090" sldId="258"/>
            <ac:grpSpMk id="210" creationId="{09DF31B0-835E-4342-87B5-E3120DAB1B72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3232003090" sldId="258"/>
            <ac:grpSpMk id="213" creationId="{77F911F9-CF65-F740-A167-5B2BBE443079}"/>
          </ac:grpSpMkLst>
        </pc:grpChg>
        <pc:cxnChg chg="del mod topLvl">
          <ac:chgData name="Richard Zhang" userId="8823963b-73a4-46d4-a9e1-00a83e31c8ef" providerId="ADAL" clId="{ABCBCF01-4F03-F348-BC7B-1A8E9E3661DE}" dt="2018-11-12T07:03:23.510" v="1172" actId="478"/>
          <ac:cxnSpMkLst>
            <pc:docMk/>
            <pc:sldMk cId="3232003090" sldId="258"/>
            <ac:cxnSpMk id="43" creationId="{9D2A11DF-B9D4-5949-AD84-2DEE31E5A369}"/>
          </ac:cxnSpMkLst>
        </pc:cxnChg>
        <pc:cxnChg chg="del mod topLvl">
          <ac:chgData name="Richard Zhang" userId="8823963b-73a4-46d4-a9e1-00a83e31c8ef" providerId="ADAL" clId="{ABCBCF01-4F03-F348-BC7B-1A8E9E3661DE}" dt="2018-11-12T07:03:23.510" v="1172" actId="478"/>
          <ac:cxnSpMkLst>
            <pc:docMk/>
            <pc:sldMk cId="3232003090" sldId="258"/>
            <ac:cxnSpMk id="44" creationId="{6BD8743E-13EE-164A-BB49-75C204759203}"/>
          </ac:cxnSpMkLst>
        </pc:cxnChg>
        <pc:cxnChg chg="del mod topLvl">
          <ac:chgData name="Richard Zhang" userId="8823963b-73a4-46d4-a9e1-00a83e31c8ef" providerId="ADAL" clId="{ABCBCF01-4F03-F348-BC7B-1A8E9E3661DE}" dt="2018-11-12T07:03:23.510" v="1172" actId="478"/>
          <ac:cxnSpMkLst>
            <pc:docMk/>
            <pc:sldMk cId="3232003090" sldId="258"/>
            <ac:cxnSpMk id="45" creationId="{43C2027B-1848-E44A-9CD7-A77D77361CAC}"/>
          </ac:cxnSpMkLst>
        </pc:cxnChg>
        <pc:cxnChg chg="mod topLvl">
          <ac:chgData name="Richard Zhang" userId="8823963b-73a4-46d4-a9e1-00a83e31c8ef" providerId="ADAL" clId="{ABCBCF01-4F03-F348-BC7B-1A8E9E3661DE}" dt="2018-11-12T07:23:14.864" v="1889" actId="164"/>
          <ac:cxnSpMkLst>
            <pc:docMk/>
            <pc:sldMk cId="3232003090" sldId="258"/>
            <ac:cxnSpMk id="50" creationId="{5440A170-6D39-3646-BDC2-665608E9BA8F}"/>
          </ac:cxnSpMkLst>
        </pc:cxnChg>
        <pc:cxnChg chg="mod topLvl">
          <ac:chgData name="Richard Zhang" userId="8823963b-73a4-46d4-a9e1-00a83e31c8ef" providerId="ADAL" clId="{ABCBCF01-4F03-F348-BC7B-1A8E9E3661DE}" dt="2018-11-12T07:23:14.864" v="1889" actId="164"/>
          <ac:cxnSpMkLst>
            <pc:docMk/>
            <pc:sldMk cId="3232003090" sldId="258"/>
            <ac:cxnSpMk id="51" creationId="{08410C50-ED13-0D48-A4AB-B6CA4D29E661}"/>
          </ac:cxnSpMkLst>
        </pc:cxnChg>
        <pc:cxnChg chg="add del mod">
          <ac:chgData name="Richard Zhang" userId="8823963b-73a4-46d4-a9e1-00a83e31c8ef" providerId="ADAL" clId="{ABCBCF01-4F03-F348-BC7B-1A8E9E3661DE}" dt="2018-11-12T07:08:36.901" v="1273" actId="478"/>
          <ac:cxnSpMkLst>
            <pc:docMk/>
            <pc:sldMk cId="3232003090" sldId="258"/>
            <ac:cxnSpMk id="54" creationId="{A56D0B1F-CDF1-0B44-ABC5-B7B7E02D49A7}"/>
          </ac:cxnSpMkLst>
        </pc:cxnChg>
        <pc:cxnChg chg="add del mod">
          <ac:chgData name="Richard Zhang" userId="8823963b-73a4-46d4-a9e1-00a83e31c8ef" providerId="ADAL" clId="{ABCBCF01-4F03-F348-BC7B-1A8E9E3661DE}" dt="2018-11-12T07:08:36.901" v="1273" actId="478"/>
          <ac:cxnSpMkLst>
            <pc:docMk/>
            <pc:sldMk cId="3232003090" sldId="258"/>
            <ac:cxnSpMk id="55" creationId="{911E0285-4BFC-0B4E-B8B1-398FE580F819}"/>
          </ac:cxnSpMkLst>
        </pc:cxnChg>
        <pc:cxnChg chg="add del mod">
          <ac:chgData name="Richard Zhang" userId="8823963b-73a4-46d4-a9e1-00a83e31c8ef" providerId="ADAL" clId="{ABCBCF01-4F03-F348-BC7B-1A8E9E3661DE}" dt="2018-11-12T07:08:36.901" v="1273" actId="478"/>
          <ac:cxnSpMkLst>
            <pc:docMk/>
            <pc:sldMk cId="3232003090" sldId="258"/>
            <ac:cxnSpMk id="58" creationId="{D164BF39-E8AD-8B46-A36F-6DE1B61E4AC9}"/>
          </ac:cxnSpMkLst>
        </pc:cxnChg>
        <pc:cxnChg chg="add del mod">
          <ac:chgData name="Richard Zhang" userId="8823963b-73a4-46d4-a9e1-00a83e31c8ef" providerId="ADAL" clId="{ABCBCF01-4F03-F348-BC7B-1A8E9E3661DE}" dt="2018-11-12T07:08:36.901" v="1273" actId="478"/>
          <ac:cxnSpMkLst>
            <pc:docMk/>
            <pc:sldMk cId="3232003090" sldId="258"/>
            <ac:cxnSpMk id="59" creationId="{BB636F8C-1C8B-4C4D-8416-A4038EAD288F}"/>
          </ac:cxnSpMkLst>
        </pc:cxnChg>
        <pc:cxnChg chg="add del mod">
          <ac:chgData name="Richard Zhang" userId="8823963b-73a4-46d4-a9e1-00a83e31c8ef" providerId="ADAL" clId="{ABCBCF01-4F03-F348-BC7B-1A8E9E3661DE}" dt="2018-11-12T07:08:36.901" v="1273" actId="478"/>
          <ac:cxnSpMkLst>
            <pc:docMk/>
            <pc:sldMk cId="3232003090" sldId="258"/>
            <ac:cxnSpMk id="60" creationId="{1A3B1AF8-6BE3-A143-BE1B-547118A59371}"/>
          </ac:cxnSpMkLst>
        </pc:cxnChg>
        <pc:cxnChg chg="add del mod">
          <ac:chgData name="Richard Zhang" userId="8823963b-73a4-46d4-a9e1-00a83e31c8ef" providerId="ADAL" clId="{ABCBCF01-4F03-F348-BC7B-1A8E9E3661DE}" dt="2018-11-12T07:08:36.901" v="1273" actId="478"/>
          <ac:cxnSpMkLst>
            <pc:docMk/>
            <pc:sldMk cId="3232003090" sldId="258"/>
            <ac:cxnSpMk id="73" creationId="{1E304EC1-31EA-1247-AFAC-FB9A53B561FA}"/>
          </ac:cxnSpMkLst>
        </pc:cxnChg>
        <pc:cxnChg chg="add del mod">
          <ac:chgData name="Richard Zhang" userId="8823963b-73a4-46d4-a9e1-00a83e31c8ef" providerId="ADAL" clId="{ABCBCF01-4F03-F348-BC7B-1A8E9E3661DE}" dt="2018-11-12T07:08:36.901" v="1273" actId="478"/>
          <ac:cxnSpMkLst>
            <pc:docMk/>
            <pc:sldMk cId="3232003090" sldId="258"/>
            <ac:cxnSpMk id="74" creationId="{DF4474DB-B1D8-1545-AB7C-FE94E7844303}"/>
          </ac:cxnSpMkLst>
        </pc:cxnChg>
        <pc:cxnChg chg="add mod">
          <ac:chgData name="Richard Zhang" userId="8823963b-73a4-46d4-a9e1-00a83e31c8ef" providerId="ADAL" clId="{ABCBCF01-4F03-F348-BC7B-1A8E9E3661DE}" dt="2018-11-12T07:19:45.598" v="1759" actId="164"/>
          <ac:cxnSpMkLst>
            <pc:docMk/>
            <pc:sldMk cId="3232003090" sldId="258"/>
            <ac:cxnSpMk id="101" creationId="{4BED5EB2-166F-3C4A-848B-4B7BA012BDF0}"/>
          </ac:cxnSpMkLst>
        </pc:cxnChg>
        <pc:cxnChg chg="add mod">
          <ac:chgData name="Richard Zhang" userId="8823963b-73a4-46d4-a9e1-00a83e31c8ef" providerId="ADAL" clId="{ABCBCF01-4F03-F348-BC7B-1A8E9E3661DE}" dt="2018-11-12T07:23:12.973" v="1888" actId="164"/>
          <ac:cxnSpMkLst>
            <pc:docMk/>
            <pc:sldMk cId="3232003090" sldId="258"/>
            <ac:cxnSpMk id="102" creationId="{542A7C55-94CA-0145-9105-6D3F0B804D24}"/>
          </ac:cxnSpMkLst>
        </pc:cxnChg>
        <pc:cxnChg chg="add mod">
          <ac:chgData name="Richard Zhang" userId="8823963b-73a4-46d4-a9e1-00a83e31c8ef" providerId="ADAL" clId="{ABCBCF01-4F03-F348-BC7B-1A8E9E3661DE}" dt="2018-11-12T07:13:05.546" v="1494" actId="164"/>
          <ac:cxnSpMkLst>
            <pc:docMk/>
            <pc:sldMk cId="3232003090" sldId="258"/>
            <ac:cxnSpMk id="138" creationId="{858FC3BE-6B28-D649-ABBC-9B384B146A93}"/>
          </ac:cxnSpMkLst>
        </pc:cxnChg>
        <pc:cxnChg chg="add mod">
          <ac:chgData name="Richard Zhang" userId="8823963b-73a4-46d4-a9e1-00a83e31c8ef" providerId="ADAL" clId="{ABCBCF01-4F03-F348-BC7B-1A8E9E3661DE}" dt="2018-11-12T07:13:05.546" v="1494" actId="164"/>
          <ac:cxnSpMkLst>
            <pc:docMk/>
            <pc:sldMk cId="3232003090" sldId="258"/>
            <ac:cxnSpMk id="139" creationId="{0402A783-FC53-4F40-B6C5-07BE95EF2A84}"/>
          </ac:cxnSpMkLst>
        </pc:cxnChg>
        <pc:cxnChg chg="add mod">
          <ac:chgData name="Richard Zhang" userId="8823963b-73a4-46d4-a9e1-00a83e31c8ef" providerId="ADAL" clId="{ABCBCF01-4F03-F348-BC7B-1A8E9E3661DE}" dt="2018-11-12T07:19:45.598" v="1759" actId="164"/>
          <ac:cxnSpMkLst>
            <pc:docMk/>
            <pc:sldMk cId="3232003090" sldId="258"/>
            <ac:cxnSpMk id="142" creationId="{0D8FD9DA-00B6-3442-8393-81D36B52FD03}"/>
          </ac:cxnSpMkLst>
        </pc:cxnChg>
        <pc:cxnChg chg="add mod">
          <ac:chgData name="Richard Zhang" userId="8823963b-73a4-46d4-a9e1-00a83e31c8ef" providerId="ADAL" clId="{ABCBCF01-4F03-F348-BC7B-1A8E9E3661DE}" dt="2018-11-12T07:19:45.598" v="1759" actId="164"/>
          <ac:cxnSpMkLst>
            <pc:docMk/>
            <pc:sldMk cId="3232003090" sldId="258"/>
            <ac:cxnSpMk id="143" creationId="{6C596E05-F83D-DF46-B2E7-24A1EB7EC53C}"/>
          </ac:cxnSpMkLst>
        </pc:cxnChg>
        <pc:cxnChg chg="add mod">
          <ac:chgData name="Richard Zhang" userId="8823963b-73a4-46d4-a9e1-00a83e31c8ef" providerId="ADAL" clId="{ABCBCF01-4F03-F348-BC7B-1A8E9E3661DE}" dt="2018-11-12T07:19:45.598" v="1759" actId="164"/>
          <ac:cxnSpMkLst>
            <pc:docMk/>
            <pc:sldMk cId="3232003090" sldId="258"/>
            <ac:cxnSpMk id="144" creationId="{77ACFEDE-3A2D-A249-A282-76CBBD87AB9F}"/>
          </ac:cxnSpMkLst>
        </pc:cxnChg>
        <pc:cxnChg chg="add del mod">
          <ac:chgData name="Richard Zhang" userId="8823963b-73a4-46d4-a9e1-00a83e31c8ef" providerId="ADAL" clId="{ABCBCF01-4F03-F348-BC7B-1A8E9E3661DE}" dt="2018-11-12T07:17:26" v="1638" actId="478"/>
          <ac:cxnSpMkLst>
            <pc:docMk/>
            <pc:sldMk cId="3232003090" sldId="258"/>
            <ac:cxnSpMk id="151" creationId="{6297B529-73FC-3144-95FF-C40ED9B23F8B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3232003090" sldId="258"/>
            <ac:cxnSpMk id="152" creationId="{609C1B04-6A06-FC42-971E-312DB67F5696}"/>
          </ac:cxnSpMkLst>
        </pc:cxnChg>
        <pc:cxnChg chg="add mod">
          <ac:chgData name="Richard Zhang" userId="8823963b-73a4-46d4-a9e1-00a83e31c8ef" providerId="ADAL" clId="{ABCBCF01-4F03-F348-BC7B-1A8E9E3661DE}" dt="2018-11-12T07:19:41.984" v="1758" actId="164"/>
          <ac:cxnSpMkLst>
            <pc:docMk/>
            <pc:sldMk cId="3232003090" sldId="258"/>
            <ac:cxnSpMk id="179" creationId="{AB6C4831-71FC-4443-BA3E-75793AFB0379}"/>
          </ac:cxnSpMkLst>
        </pc:cxnChg>
        <pc:cxnChg chg="add mod topLvl">
          <ac:chgData name="Richard Zhang" userId="8823963b-73a4-46d4-a9e1-00a83e31c8ef" providerId="ADAL" clId="{ABCBCF01-4F03-F348-BC7B-1A8E9E3661DE}" dt="2018-11-12T07:24:27.377" v="1991" actId="164"/>
          <ac:cxnSpMkLst>
            <pc:docMk/>
            <pc:sldMk cId="3232003090" sldId="258"/>
            <ac:cxnSpMk id="180" creationId="{42641C9B-CC9C-5149-8B60-C32F4EB0395F}"/>
          </ac:cxnSpMkLst>
        </pc:cxnChg>
        <pc:cxnChg chg="mod topLvl">
          <ac:chgData name="Richard Zhang" userId="8823963b-73a4-46d4-a9e1-00a83e31c8ef" providerId="ADAL" clId="{ABCBCF01-4F03-F348-BC7B-1A8E9E3661DE}" dt="2018-11-12T07:19:41.984" v="1758" actId="164"/>
          <ac:cxnSpMkLst>
            <pc:docMk/>
            <pc:sldMk cId="3232003090" sldId="258"/>
            <ac:cxnSpMk id="182" creationId="{FBE1ACAD-F7E8-6242-8218-ECD95C0328E2}"/>
          </ac:cxnSpMkLst>
        </pc:cxnChg>
        <pc:cxnChg chg="mod topLvl">
          <ac:chgData name="Richard Zhang" userId="8823963b-73a4-46d4-a9e1-00a83e31c8ef" providerId="ADAL" clId="{ABCBCF01-4F03-F348-BC7B-1A8E9E3661DE}" dt="2018-11-12T07:19:41.984" v="1758" actId="164"/>
          <ac:cxnSpMkLst>
            <pc:docMk/>
            <pc:sldMk cId="3232003090" sldId="258"/>
            <ac:cxnSpMk id="183" creationId="{F9ADCECA-7B7E-9147-9325-F9179F31486F}"/>
          </ac:cxnSpMkLst>
        </pc:cxnChg>
        <pc:cxnChg chg="add mod">
          <ac:chgData name="Richard Zhang" userId="8823963b-73a4-46d4-a9e1-00a83e31c8ef" providerId="ADAL" clId="{ABCBCF01-4F03-F348-BC7B-1A8E9E3661DE}" dt="2018-11-12T07:19:41.984" v="1758" actId="164"/>
          <ac:cxnSpMkLst>
            <pc:docMk/>
            <pc:sldMk cId="3232003090" sldId="258"/>
            <ac:cxnSpMk id="184" creationId="{625A3332-3342-2E40-A969-4BAA8731D7A3}"/>
          </ac:cxnSpMkLst>
        </pc:cxnChg>
        <pc:cxnChg chg="add mod">
          <ac:chgData name="Richard Zhang" userId="8823963b-73a4-46d4-a9e1-00a83e31c8ef" providerId="ADAL" clId="{ABCBCF01-4F03-F348-BC7B-1A8E9E3661DE}" dt="2018-11-12T07:19:41.984" v="1758" actId="164"/>
          <ac:cxnSpMkLst>
            <pc:docMk/>
            <pc:sldMk cId="3232003090" sldId="258"/>
            <ac:cxnSpMk id="185" creationId="{4B13DD02-9DA0-F64D-8900-474854B84A5C}"/>
          </ac:cxnSpMkLst>
        </pc:cxnChg>
        <pc:cxnChg chg="add mod">
          <ac:chgData name="Richard Zhang" userId="8823963b-73a4-46d4-a9e1-00a83e31c8ef" providerId="ADAL" clId="{ABCBCF01-4F03-F348-BC7B-1A8E9E3661DE}" dt="2018-11-12T07:19:41.984" v="1758" actId="164"/>
          <ac:cxnSpMkLst>
            <pc:docMk/>
            <pc:sldMk cId="3232003090" sldId="258"/>
            <ac:cxnSpMk id="186" creationId="{3AF08156-BB1F-8347-839C-D99EB0130167}"/>
          </ac:cxnSpMkLst>
        </pc:cxnChg>
        <pc:cxnChg chg="add mod">
          <ac:chgData name="Richard Zhang" userId="8823963b-73a4-46d4-a9e1-00a83e31c8ef" providerId="ADAL" clId="{ABCBCF01-4F03-F348-BC7B-1A8E9E3661DE}" dt="2018-11-12T07:19:41.984" v="1758" actId="164"/>
          <ac:cxnSpMkLst>
            <pc:docMk/>
            <pc:sldMk cId="3232003090" sldId="258"/>
            <ac:cxnSpMk id="187" creationId="{CC9B3B69-307C-F547-A3FA-238BA91262B1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3232003090" sldId="258"/>
            <ac:cxnSpMk id="190" creationId="{1A7971E5-9640-104F-86F7-C131957DA5F4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3232003090" sldId="258"/>
            <ac:cxnSpMk id="192" creationId="{FD941E2B-1F06-3846-A22D-CC5D4972B1CB}"/>
          </ac:cxnSpMkLst>
        </pc:cxnChg>
      </pc:sldChg>
      <pc:sldChg chg="addSp delSp modSp add">
        <pc:chgData name="Richard Zhang" userId="8823963b-73a4-46d4-a9e1-00a83e31c8ef" providerId="ADAL" clId="{ABCBCF01-4F03-F348-BC7B-1A8E9E3661DE}" dt="2018-11-12T18:57:47.754" v="4415" actId="1036"/>
        <pc:sldMkLst>
          <pc:docMk/>
          <pc:sldMk cId="4049664766" sldId="259"/>
        </pc:sldMkLst>
        <pc:spChg chg="del">
          <ac:chgData name="Richard Zhang" userId="8823963b-73a4-46d4-a9e1-00a83e31c8ef" providerId="ADAL" clId="{ABCBCF01-4F03-F348-BC7B-1A8E9E3661DE}" dt="2018-11-12T07:25:48.993" v="2032" actId="478"/>
          <ac:spMkLst>
            <pc:docMk/>
            <pc:sldMk cId="4049664766" sldId="259"/>
            <ac:spMk id="2" creationId="{86D392E4-3678-A64F-BC2D-26931F8F4B9E}"/>
          </ac:spMkLst>
        </pc:spChg>
        <pc:spChg chg="del">
          <ac:chgData name="Richard Zhang" userId="8823963b-73a4-46d4-a9e1-00a83e31c8ef" providerId="ADAL" clId="{ABCBCF01-4F03-F348-BC7B-1A8E9E3661DE}" dt="2018-11-12T07:25:48.993" v="2032" actId="478"/>
          <ac:spMkLst>
            <pc:docMk/>
            <pc:sldMk cId="4049664766" sldId="259"/>
            <ac:spMk id="3" creationId="{FDFF56DF-4313-C640-92DF-DE092A9CFB75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7" creationId="{39D9E7D3-1C62-7243-B78C-C51BF126DE22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8" creationId="{6EC78784-ED14-834C-82CA-5294532DAB66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0" creationId="{9D7B8216-1896-5348-9694-0B2160D17188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1" creationId="{09E7BA5D-2EE1-F548-9978-88C08190E765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2" creationId="{D46631A1-A0FB-C944-AFB6-967412CC6794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3" creationId="{AD900A5A-F9A8-A64B-84FF-D807EE8A90B5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4" creationId="{3B72438C-CE94-7548-9E89-144EDD630B43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5" creationId="{B27CE72C-11E0-CF4D-9509-24E544B21943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6" creationId="{87DA29AA-4A65-314A-9DD4-A61CCC15E983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8" creationId="{E017FE21-B362-F047-984A-924FE41C23A8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9" creationId="{4CA00BED-1A95-AE45-AB31-3D9A89182444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20" creationId="{C6DA3C13-8652-8245-9B79-DE6C28FFC760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21" creationId="{DFB04DD9-D1A3-4F45-AE25-9D95F128D13C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24" creationId="{F3ABB3C3-3F40-5E4B-8935-1EBCAF3F07ED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25" creationId="{BFD1C06B-9446-854A-8A9A-120E491B4503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27" creationId="{A96369C3-78D2-1B4D-9B7F-FE44CF598566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28" creationId="{B62B92CC-3AEF-BD4E-ADF3-BC41D394E393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36" creationId="{5E3E8DCE-6B73-5B46-A559-D7F65CD4D22F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37" creationId="{395FD237-232A-A44A-A485-92862FE1C38D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45" creationId="{8A0F06BA-91C3-8E43-9BA0-0D9CDA761155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46" creationId="{132F22A9-ED44-2340-8641-1F544C2E887B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47" creationId="{F88972A0-7DAD-9C45-8A8F-DA3905155F61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48" creationId="{053A9588-162D-184F-A3C5-C0599BE211E9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49" creationId="{F27359B0-2767-484D-B4EC-2DE58A695DD5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50" creationId="{27F5E588-759E-B843-94BE-2E03043C20B0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51" creationId="{B38D6118-E236-604D-B436-B99C5E12CBAA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52" creationId="{11FF24E7-61B0-2C45-8959-11FCF52556AD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53" creationId="{D65AAFF7-64CF-A04E-9E1C-DB7DCBE96B5A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54" creationId="{F6377809-72A7-9046-A6B6-A53FF011AA6D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55" creationId="{64526E0E-1E10-D742-829E-DCFC18571DBA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56" creationId="{1283B0A7-BAE7-6F4E-912E-B740C0EDAF30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58" creationId="{76B4AF2B-5E7B-3B40-B300-230026FBB3C2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59" creationId="{2025846A-CCFF-4545-8B2D-3499B4886FDA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60" creationId="{B57FDFA9-01D5-A042-AE87-83A0609E1CFF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61" creationId="{6EEE36A3-1B26-F349-B2E2-93F083157088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62" creationId="{52B6E469-6B71-7A48-8279-155A3245BAE8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63" creationId="{B75FA990-E36F-234C-BBEA-C1E2D59967E2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64" creationId="{EDD843FF-030D-5D49-AB98-F4C68E314A72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65" creationId="{FC8A9941-315B-A74F-81B3-B0791FE10F2D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66" creationId="{4DE3BD30-0535-354E-970D-7ECE6C98A726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67" creationId="{D257B05D-2598-C842-B88A-BDD14BCB14EA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69" creationId="{AAA500D5-0A5A-7949-8650-287FE5A061AE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70" creationId="{44C1D1EA-C91D-E349-8051-759831787429}"/>
          </ac:spMkLst>
        </pc:spChg>
        <pc:spChg chg="mod topLvl">
          <ac:chgData name="Richard Zhang" userId="8823963b-73a4-46d4-a9e1-00a83e31c8ef" providerId="ADAL" clId="{ABCBCF01-4F03-F348-BC7B-1A8E9E3661DE}" dt="2018-11-12T07:40:16.551" v="3008" actId="164"/>
          <ac:spMkLst>
            <pc:docMk/>
            <pc:sldMk cId="4049664766" sldId="259"/>
            <ac:spMk id="72" creationId="{5C923CC9-41DB-D548-9089-7E59A7067DAF}"/>
          </ac:spMkLst>
        </pc:spChg>
        <pc:spChg chg="mod topLvl">
          <ac:chgData name="Richard Zhang" userId="8823963b-73a4-46d4-a9e1-00a83e31c8ef" providerId="ADAL" clId="{ABCBCF01-4F03-F348-BC7B-1A8E9E3661DE}" dt="2018-11-12T07:40:16.551" v="3008" actId="164"/>
          <ac:spMkLst>
            <pc:docMk/>
            <pc:sldMk cId="4049664766" sldId="259"/>
            <ac:spMk id="73" creationId="{633C8F6D-C331-6142-AFC5-7893D3FDB1CB}"/>
          </ac:spMkLst>
        </pc:spChg>
        <pc:spChg chg="mod topLvl">
          <ac:chgData name="Richard Zhang" userId="8823963b-73a4-46d4-a9e1-00a83e31c8ef" providerId="ADAL" clId="{ABCBCF01-4F03-F348-BC7B-1A8E9E3661DE}" dt="2018-11-12T07:40:16.551" v="3008" actId="164"/>
          <ac:spMkLst>
            <pc:docMk/>
            <pc:sldMk cId="4049664766" sldId="259"/>
            <ac:spMk id="74" creationId="{2558A39C-FD3F-284D-8F0A-431690ADADFE}"/>
          </ac:spMkLst>
        </pc:spChg>
        <pc:spChg chg="mod topLvl">
          <ac:chgData name="Richard Zhang" userId="8823963b-73a4-46d4-a9e1-00a83e31c8ef" providerId="ADAL" clId="{ABCBCF01-4F03-F348-BC7B-1A8E9E3661DE}" dt="2018-11-12T07:40:16.551" v="3008" actId="164"/>
          <ac:spMkLst>
            <pc:docMk/>
            <pc:sldMk cId="4049664766" sldId="259"/>
            <ac:spMk id="75" creationId="{72366E17-DB39-7940-8B0D-BD04242854CA}"/>
          </ac:spMkLst>
        </pc:spChg>
        <pc:spChg chg="mod topLvl">
          <ac:chgData name="Richard Zhang" userId="8823963b-73a4-46d4-a9e1-00a83e31c8ef" providerId="ADAL" clId="{ABCBCF01-4F03-F348-BC7B-1A8E9E3661DE}" dt="2018-11-12T07:40:16.551" v="3008" actId="164"/>
          <ac:spMkLst>
            <pc:docMk/>
            <pc:sldMk cId="4049664766" sldId="259"/>
            <ac:spMk id="76" creationId="{971B251A-2F47-6340-BF14-621708727E25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77" creationId="{9F203417-A9B2-C641-A7C5-D9B055010321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78" creationId="{ECA9DF5A-BAE2-0E45-9865-94106F2886A9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91" creationId="{B397BE3F-0103-C04F-B5FC-4A3067C8F9B5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92" creationId="{E057F476-7E15-7346-B4A6-354699E9FCC6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93" creationId="{A7B3C801-75D5-D24A-BC05-503AF049058C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94" creationId="{5413C8E8-EB94-DD49-AD82-FCEB89F6F954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98" creationId="{39EABA1F-4EC3-EB4F-8643-F8AB21F10755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01" creationId="{6AB04FBF-4413-C94B-9D63-E74BD048150B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02" creationId="{56DED357-20B3-3741-B6DD-129088841DA6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04" creationId="{429058E1-7B88-C04D-AED2-EAD3F47EFE18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05" creationId="{1B4A457D-52DE-B549-AAD3-76E32BF72554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08" creationId="{D6F5AACF-A8E2-2B4E-BBD4-75A0E8D71651}"/>
          </ac:spMkLst>
        </pc:spChg>
        <pc:spChg chg="add del mod topLvl">
          <ac:chgData name="Richard Zhang" userId="8823963b-73a4-46d4-a9e1-00a83e31c8ef" providerId="ADAL" clId="{ABCBCF01-4F03-F348-BC7B-1A8E9E3661DE}" dt="2018-11-12T07:32:01.529" v="2415"/>
          <ac:spMkLst>
            <pc:docMk/>
            <pc:sldMk cId="4049664766" sldId="259"/>
            <ac:spMk id="109" creationId="{1E3C994A-7DC7-BF4B-BE5C-794B9F6B5717}"/>
          </ac:spMkLst>
        </pc:spChg>
        <pc:spChg chg="add mod topLvl">
          <ac:chgData name="Richard Zhang" userId="8823963b-73a4-46d4-a9e1-00a83e31c8ef" providerId="ADAL" clId="{ABCBCF01-4F03-F348-BC7B-1A8E9E3661DE}" dt="2018-11-12T18:57:47.754" v="4415" actId="1036"/>
          <ac:spMkLst>
            <pc:docMk/>
            <pc:sldMk cId="4049664766" sldId="259"/>
            <ac:spMk id="111" creationId="{0D91CC61-E746-0348-B34C-B57D8FF3DC95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12" creationId="{AFEA8701-8A15-7A41-A6A3-BAADC8A03D64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14" creationId="{4C9794AE-71BD-8E47-9E65-E99B6BC9F0CF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15" creationId="{40569A44-EC30-3F42-9723-71A428556479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17" creationId="{F5C87EB5-88EB-904D-8F45-A47561202B46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20" creationId="{8CA3261C-E0F4-1E46-B195-C0548F1C4918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21" creationId="{39F2CB29-A9CB-1F4A-B1E4-F5C606ACDFF5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23" creationId="{F9A70F4A-F322-8340-B85C-12D77D92E9A7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25" creationId="{241057CC-C831-4545-A40D-E58614D4F63F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26" creationId="{EB4EC4CB-D463-4243-B5B8-A5CE2AFB744E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28" creationId="{FAA2905F-A3E9-3546-B916-268702D3CD47}"/>
          </ac:spMkLst>
        </pc:spChg>
        <pc:spChg chg="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29" creationId="{69B597E6-E971-7F40-BD6A-7B5A95854953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31" creationId="{9176EA66-3E57-AE44-8C96-5080DC60E426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32" creationId="{D67A7A20-75F2-DA43-8362-2A0EEE93C9C8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35" creationId="{56C6D896-582C-CA45-92C2-8B47590281EB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38" creationId="{577BD252-E16F-344E-8714-DCED33B20200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39" creationId="{09F0EA42-E759-7E47-AC8D-BD1C94CEC094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41" creationId="{441AFDCD-B174-F946-B727-E5FC417DBF3F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44" creationId="{03DB805C-95F0-A445-84F0-E24767D55932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45" creationId="{0B0647BA-24E8-194A-B742-C5769C90FD38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47" creationId="{98E993AE-BE7C-7343-AE36-80A9904B6BCF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49" creationId="{017F002A-EF6E-334C-868E-334B877E7B71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50" creationId="{30892948-9947-EC4B-856D-AE54CF5E02DB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52" creationId="{B129E5D2-B54E-4749-A0BA-CED7298217CD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53" creationId="{1C1F3A38-C16C-DC41-B88D-CE95B2BBEC06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55" creationId="{500B2254-FEA7-D241-8A50-5E4127AD965E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58" creationId="{D8DF6877-EA39-984A-AA3F-806A2B77D937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59" creationId="{71D40373-8453-B949-B681-BD8968509C53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61" creationId="{97572873-CEC6-3548-BAFE-9C4FD5E16223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63" creationId="{FCC5F740-3758-B246-9F43-072C00C5B3EF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64" creationId="{CA80C228-9969-CC44-BE97-7B4EE967B1D9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65" creationId="{75213A34-94C8-D244-8E29-F6EB54E5D1E7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66" creationId="{F4B43578-E2AD-9741-BC26-862C8FBF385B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68" creationId="{7CBDFF95-5458-B74B-AF14-E8BAB21A5B6B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69" creationId="{94FC4213-3F1F-9647-8B42-A690A259C71F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71" creationId="{9B4277B1-B4E4-F542-82A9-2CE2DEA7A273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74" creationId="{FC3695EF-C92B-5D42-8688-239EAEA2BC96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75" creationId="{07B5FC1A-76B5-C640-AF0D-F8E48E7AEE1E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78" creationId="{BEC9673D-FB9F-F04E-8CDC-264C8CFCB8A4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79" creationId="{1FC0EAC2-D90C-D047-9162-48624F78AB29}"/>
          </ac:spMkLst>
        </pc:spChg>
        <pc:spChg chg="add del mod">
          <ac:chgData name="Richard Zhang" userId="8823963b-73a4-46d4-a9e1-00a83e31c8ef" providerId="ADAL" clId="{ABCBCF01-4F03-F348-BC7B-1A8E9E3661DE}" dt="2018-11-12T07:26:52.765" v="2053" actId="478"/>
          <ac:spMkLst>
            <pc:docMk/>
            <pc:sldMk cId="4049664766" sldId="259"/>
            <ac:spMk id="180" creationId="{2A67352A-A7FA-2E44-B2B8-4A46FCB4F3D5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81" creationId="{9B1CEFAC-90B4-3240-99F9-402FB54BA9F3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82" creationId="{3B900D5E-3141-8F4A-A937-2CBEE62A1662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83" creationId="{FC70976B-337C-CD44-9B63-EB3D6E2A1509}"/>
          </ac:spMkLst>
        </pc:spChg>
        <pc:spChg chg="add mod topLvl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84" creationId="{DE76ABDD-DC42-F44B-8CD3-507EFB90971F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94" creationId="{CCE4DBCA-97E7-1A45-861C-9584F47B14FA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196" creationId="{11792A1C-9676-1340-BFE8-90EC4B7D0088}"/>
          </ac:spMkLst>
        </pc:spChg>
        <pc:spChg chg="add del mod">
          <ac:chgData name="Richard Zhang" userId="8823963b-73a4-46d4-a9e1-00a83e31c8ef" providerId="ADAL" clId="{ABCBCF01-4F03-F348-BC7B-1A8E9E3661DE}" dt="2018-11-12T07:37:18.452" v="2819"/>
          <ac:spMkLst>
            <pc:docMk/>
            <pc:sldMk cId="4049664766" sldId="259"/>
            <ac:spMk id="197" creationId="{3D3ADA7A-9F46-7941-B821-C4CE787F4DFB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4049664766" sldId="259"/>
            <ac:spMk id="202" creationId="{8AEEAEF3-5EFE-D246-905A-CE5D836D6D54}"/>
          </ac:spMkLst>
        </pc:spChg>
        <pc:grpChg chg="add del mod">
          <ac:chgData name="Richard Zhang" userId="8823963b-73a4-46d4-a9e1-00a83e31c8ef" providerId="ADAL" clId="{ABCBCF01-4F03-F348-BC7B-1A8E9E3661DE}" dt="2018-11-12T07:38:05.731" v="2824" actId="165"/>
          <ac:grpSpMkLst>
            <pc:docMk/>
            <pc:sldMk cId="4049664766" sldId="259"/>
            <ac:grpSpMk id="4" creationId="{D4A7EC39-6794-B54E-AE02-624DA38296D9}"/>
          </ac:grpSpMkLst>
        </pc:grpChg>
        <pc:grpChg chg="del mod topLvl">
          <ac:chgData name="Richard Zhang" userId="8823963b-73a4-46d4-a9e1-00a83e31c8ef" providerId="ADAL" clId="{ABCBCF01-4F03-F348-BC7B-1A8E9E3661DE}" dt="2018-11-12T07:38:16.551" v="2825" actId="165"/>
          <ac:grpSpMkLst>
            <pc:docMk/>
            <pc:sldMk cId="4049664766" sldId="259"/>
            <ac:grpSpMk id="9" creationId="{5DB1B103-B750-024E-8A96-218970253881}"/>
          </ac:grpSpMkLst>
        </pc:grpChg>
        <pc:grpChg chg="del mod topLvl">
          <ac:chgData name="Richard Zhang" userId="8823963b-73a4-46d4-a9e1-00a83e31c8ef" providerId="ADAL" clId="{ABCBCF01-4F03-F348-BC7B-1A8E9E3661DE}" dt="2018-11-12T07:38:16.551" v="2825" actId="165"/>
          <ac:grpSpMkLst>
            <pc:docMk/>
            <pc:sldMk cId="4049664766" sldId="259"/>
            <ac:grpSpMk id="17" creationId="{0A1C382E-EDE0-5943-B2A9-9E4118095156}"/>
          </ac:grpSpMkLst>
        </pc:grpChg>
        <pc:grpChg chg="add del mod">
          <ac:chgData name="Richard Zhang" userId="8823963b-73a4-46d4-a9e1-00a83e31c8ef" providerId="ADAL" clId="{ABCBCF01-4F03-F348-BC7B-1A8E9E3661DE}" dt="2018-11-12T07:38:05.731" v="2824" actId="165"/>
          <ac:grpSpMkLst>
            <pc:docMk/>
            <pc:sldMk cId="4049664766" sldId="259"/>
            <ac:grpSpMk id="22" creationId="{AD733447-ECA3-8144-A13A-8B359E07E0E0}"/>
          </ac:grpSpMkLst>
        </pc:grpChg>
        <pc:grpChg chg="del mod topLvl">
          <ac:chgData name="Richard Zhang" userId="8823963b-73a4-46d4-a9e1-00a83e31c8ef" providerId="ADAL" clId="{ABCBCF01-4F03-F348-BC7B-1A8E9E3661DE}" dt="2018-11-12T07:38:16.551" v="2825" actId="165"/>
          <ac:grpSpMkLst>
            <pc:docMk/>
            <pc:sldMk cId="4049664766" sldId="259"/>
            <ac:grpSpMk id="26" creationId="{85EAE7AD-F4F6-B04B-BEED-3984E5BA2DCF}"/>
          </ac:grpSpMkLst>
        </pc:grpChg>
        <pc:grpChg chg="del mod topLvl">
          <ac:chgData name="Richard Zhang" userId="8823963b-73a4-46d4-a9e1-00a83e31c8ef" providerId="ADAL" clId="{ABCBCF01-4F03-F348-BC7B-1A8E9E3661DE}" dt="2018-11-12T07:38:16.551" v="2825" actId="165"/>
          <ac:grpSpMkLst>
            <pc:docMk/>
            <pc:sldMk cId="4049664766" sldId="259"/>
            <ac:grpSpMk id="29" creationId="{26416DDD-B031-3648-B23A-C97BDBDAC10A}"/>
          </ac:grpSpMkLst>
        </pc:grpChg>
        <pc:grpChg chg="del mod topLvl">
          <ac:chgData name="Richard Zhang" userId="8823963b-73a4-46d4-a9e1-00a83e31c8ef" providerId="ADAL" clId="{ABCBCF01-4F03-F348-BC7B-1A8E9E3661DE}" dt="2018-11-12T07:38:16.551" v="2825" actId="165"/>
          <ac:grpSpMkLst>
            <pc:docMk/>
            <pc:sldMk cId="4049664766" sldId="259"/>
            <ac:grpSpMk id="30" creationId="{C65FBDEE-224C-0F4E-ACA7-093F4E78806D}"/>
          </ac:grpSpMkLst>
        </pc:grpChg>
        <pc:grpChg chg="del mod topLvl">
          <ac:chgData name="Richard Zhang" userId="8823963b-73a4-46d4-a9e1-00a83e31c8ef" providerId="ADAL" clId="{ABCBCF01-4F03-F348-BC7B-1A8E9E3661DE}" dt="2018-11-12T07:38:16.551" v="2825" actId="165"/>
          <ac:grpSpMkLst>
            <pc:docMk/>
            <pc:sldMk cId="4049664766" sldId="259"/>
            <ac:grpSpMk id="31" creationId="{65159EDA-C1AD-9B4B-8889-675A9D06AC92}"/>
          </ac:grpSpMkLst>
        </pc:grpChg>
        <pc:grpChg chg="del mod topLvl">
          <ac:chgData name="Richard Zhang" userId="8823963b-73a4-46d4-a9e1-00a83e31c8ef" providerId="ADAL" clId="{ABCBCF01-4F03-F348-BC7B-1A8E9E3661DE}" dt="2018-11-12T07:38:16.551" v="2825" actId="165"/>
          <ac:grpSpMkLst>
            <pc:docMk/>
            <pc:sldMk cId="4049664766" sldId="259"/>
            <ac:grpSpMk id="32" creationId="{A4271DAE-2A2D-604B-804E-46C21DDC6A4E}"/>
          </ac:grpSpMkLst>
        </pc:grpChg>
        <pc:grpChg chg="del mod topLvl">
          <ac:chgData name="Richard Zhang" userId="8823963b-73a4-46d4-a9e1-00a83e31c8ef" providerId="ADAL" clId="{ABCBCF01-4F03-F348-BC7B-1A8E9E3661DE}" dt="2018-11-12T07:38:16.551" v="2825" actId="165"/>
          <ac:grpSpMkLst>
            <pc:docMk/>
            <pc:sldMk cId="4049664766" sldId="259"/>
            <ac:grpSpMk id="33" creationId="{229C7EDA-1FF7-3D43-8970-1DC71BA235F6}"/>
          </ac:grpSpMkLst>
        </pc:grpChg>
        <pc:grpChg chg="del mod topLvl">
          <ac:chgData name="Richard Zhang" userId="8823963b-73a4-46d4-a9e1-00a83e31c8ef" providerId="ADAL" clId="{ABCBCF01-4F03-F348-BC7B-1A8E9E3661DE}" dt="2018-11-12T07:38:16.551" v="2825" actId="165"/>
          <ac:grpSpMkLst>
            <pc:docMk/>
            <pc:sldMk cId="4049664766" sldId="259"/>
            <ac:grpSpMk id="34" creationId="{4DDCC70D-0278-1842-83CB-3664AC49B826}"/>
          </ac:grpSpMkLst>
        </pc:grpChg>
        <pc:grpChg chg="del mod topLvl">
          <ac:chgData name="Richard Zhang" userId="8823963b-73a4-46d4-a9e1-00a83e31c8ef" providerId="ADAL" clId="{ABCBCF01-4F03-F348-BC7B-1A8E9E3661DE}" dt="2018-11-12T07:38:16.551" v="2825" actId="165"/>
          <ac:grpSpMkLst>
            <pc:docMk/>
            <pc:sldMk cId="4049664766" sldId="259"/>
            <ac:grpSpMk id="35" creationId="{6D0554C3-A570-AE40-B33D-BB8F9D9AA9B1}"/>
          </ac:grpSpMkLst>
        </pc:grpChg>
        <pc:grpChg chg="mod topLvl">
          <ac:chgData name="Richard Zhang" userId="8823963b-73a4-46d4-a9e1-00a83e31c8ef" providerId="ADAL" clId="{ABCBCF01-4F03-F348-BC7B-1A8E9E3661DE}" dt="2018-11-12T18:28:42.370" v="3436"/>
          <ac:grpSpMkLst>
            <pc:docMk/>
            <pc:sldMk cId="4049664766" sldId="259"/>
            <ac:grpSpMk id="39" creationId="{89CADD77-6C32-9A43-B44A-978E1F3088A9}"/>
          </ac:grpSpMkLst>
        </pc:grpChg>
        <pc:grpChg chg="add del mod topLvl">
          <ac:chgData name="Richard Zhang" userId="8823963b-73a4-46d4-a9e1-00a83e31c8ef" providerId="ADAL" clId="{ABCBCF01-4F03-F348-BC7B-1A8E9E3661DE}" dt="2018-11-12T07:38:05.731" v="2824" actId="165"/>
          <ac:grpSpMkLst>
            <pc:docMk/>
            <pc:sldMk cId="4049664766" sldId="259"/>
            <ac:grpSpMk id="68" creationId="{ABD5432B-7236-2E41-AD72-B5C06D38B010}"/>
          </ac:grpSpMkLst>
        </pc:grpChg>
        <pc:grpChg chg="add del mod topLvl">
          <ac:chgData name="Richard Zhang" userId="8823963b-73a4-46d4-a9e1-00a83e31c8ef" providerId="ADAL" clId="{ABCBCF01-4F03-F348-BC7B-1A8E9E3661DE}" dt="2018-11-12T07:38:05.731" v="2824" actId="165"/>
          <ac:grpSpMkLst>
            <pc:docMk/>
            <pc:sldMk cId="4049664766" sldId="259"/>
            <ac:grpSpMk id="71" creationId="{A77406FD-64BF-6141-9B3B-7975E3D62401}"/>
          </ac:grpSpMkLst>
        </pc:grpChg>
        <pc:grpChg chg="add del mod topLvl">
          <ac:chgData name="Richard Zhang" userId="8823963b-73a4-46d4-a9e1-00a83e31c8ef" providerId="ADAL" clId="{ABCBCF01-4F03-F348-BC7B-1A8E9E3661DE}" dt="2018-11-12T07:38:05.731" v="2824" actId="165"/>
          <ac:grpSpMkLst>
            <pc:docMk/>
            <pc:sldMk cId="4049664766" sldId="259"/>
            <ac:grpSpMk id="79" creationId="{3EC4B839-15E7-8843-B336-B339521A9999}"/>
          </ac:grpSpMkLst>
        </pc:grpChg>
        <pc:grpChg chg="del mod topLvl">
          <ac:chgData name="Richard Zhang" userId="8823963b-73a4-46d4-a9e1-00a83e31c8ef" providerId="ADAL" clId="{ABCBCF01-4F03-F348-BC7B-1A8E9E3661DE}" dt="2018-11-12T07:38:16.551" v="2825" actId="165"/>
          <ac:grpSpMkLst>
            <pc:docMk/>
            <pc:sldMk cId="4049664766" sldId="259"/>
            <ac:grpSpMk id="81" creationId="{3E8A0BCF-268C-F847-BFF8-256B0803E50C}"/>
          </ac:grpSpMkLst>
        </pc:grpChg>
        <pc:grpChg chg="add del mod topLvl">
          <ac:chgData name="Richard Zhang" userId="8823963b-73a4-46d4-a9e1-00a83e31c8ef" providerId="ADAL" clId="{ABCBCF01-4F03-F348-BC7B-1A8E9E3661DE}" dt="2018-11-12T07:38:05.731" v="2824" actId="165"/>
          <ac:grpSpMkLst>
            <pc:docMk/>
            <pc:sldMk cId="4049664766" sldId="259"/>
            <ac:grpSpMk id="100" creationId="{0D82456F-F3FF-6245-B661-8401B3333F7F}"/>
          </ac:grpSpMkLst>
        </pc:grpChg>
        <pc:grpChg chg="add del mod topLvl">
          <ac:chgData name="Richard Zhang" userId="8823963b-73a4-46d4-a9e1-00a83e31c8ef" providerId="ADAL" clId="{ABCBCF01-4F03-F348-BC7B-1A8E9E3661DE}" dt="2018-11-12T07:38:05.731" v="2824" actId="165"/>
          <ac:grpSpMkLst>
            <pc:docMk/>
            <pc:sldMk cId="4049664766" sldId="259"/>
            <ac:grpSpMk id="127" creationId="{3BE43E3C-2A31-9643-8179-CFB7B6EEB1AB}"/>
          </ac:grpSpMkLst>
        </pc:grpChg>
        <pc:grpChg chg="add del mod">
          <ac:chgData name="Richard Zhang" userId="8823963b-73a4-46d4-a9e1-00a83e31c8ef" providerId="ADAL" clId="{ABCBCF01-4F03-F348-BC7B-1A8E9E3661DE}" dt="2018-11-12T07:30:31.417" v="2333" actId="165"/>
          <ac:grpSpMkLst>
            <pc:docMk/>
            <pc:sldMk cId="4049664766" sldId="259"/>
            <ac:grpSpMk id="186" creationId="{7F943A73-3F61-6D47-AF61-97C87F871622}"/>
          </ac:grpSpMkLst>
        </pc:grpChg>
        <pc:grpChg chg="add del mod">
          <ac:chgData name="Richard Zhang" userId="8823963b-73a4-46d4-a9e1-00a83e31c8ef" providerId="ADAL" clId="{ABCBCF01-4F03-F348-BC7B-1A8E9E3661DE}" dt="2018-11-12T07:30:31.417" v="2333" actId="165"/>
          <ac:grpSpMkLst>
            <pc:docMk/>
            <pc:sldMk cId="4049664766" sldId="259"/>
            <ac:grpSpMk id="187" creationId="{120DA470-F2A9-A349-BF9C-A91E173E0B27}"/>
          </ac:grpSpMkLst>
        </pc:grpChg>
        <pc:grpChg chg="add del mod">
          <ac:chgData name="Richard Zhang" userId="8823963b-73a4-46d4-a9e1-00a83e31c8ef" providerId="ADAL" clId="{ABCBCF01-4F03-F348-BC7B-1A8E9E3661DE}" dt="2018-11-12T07:30:31.417" v="2333" actId="165"/>
          <ac:grpSpMkLst>
            <pc:docMk/>
            <pc:sldMk cId="4049664766" sldId="259"/>
            <ac:grpSpMk id="188" creationId="{1166256C-EC1F-DB47-8165-B40815DF3A51}"/>
          </ac:grpSpMkLst>
        </pc:grpChg>
        <pc:grpChg chg="add del mod">
          <ac:chgData name="Richard Zhang" userId="8823963b-73a4-46d4-a9e1-00a83e31c8ef" providerId="ADAL" clId="{ABCBCF01-4F03-F348-BC7B-1A8E9E3661DE}" dt="2018-11-12T07:30:31.417" v="2333" actId="165"/>
          <ac:grpSpMkLst>
            <pc:docMk/>
            <pc:sldMk cId="4049664766" sldId="259"/>
            <ac:grpSpMk id="189" creationId="{8489D6BF-09F2-4D43-A4F6-0F6F55793F4C}"/>
          </ac:grpSpMkLst>
        </pc:grpChg>
        <pc:grpChg chg="add del mod">
          <ac:chgData name="Richard Zhang" userId="8823963b-73a4-46d4-a9e1-00a83e31c8ef" providerId="ADAL" clId="{ABCBCF01-4F03-F348-BC7B-1A8E9E3661DE}" dt="2018-11-12T07:30:31.417" v="2333" actId="165"/>
          <ac:grpSpMkLst>
            <pc:docMk/>
            <pc:sldMk cId="4049664766" sldId="259"/>
            <ac:grpSpMk id="190" creationId="{66A78559-CD13-E84E-A60F-E5B585C14BB4}"/>
          </ac:grpSpMkLst>
        </pc:grpChg>
        <pc:grpChg chg="add del mod">
          <ac:chgData name="Richard Zhang" userId="8823963b-73a4-46d4-a9e1-00a83e31c8ef" providerId="ADAL" clId="{ABCBCF01-4F03-F348-BC7B-1A8E9E3661DE}" dt="2018-11-12T07:30:31.417" v="2333" actId="165"/>
          <ac:grpSpMkLst>
            <pc:docMk/>
            <pc:sldMk cId="4049664766" sldId="259"/>
            <ac:grpSpMk id="191" creationId="{D012DFA8-F65C-4A41-BBB3-05AAF5E90CA8}"/>
          </ac:grpSpMkLst>
        </pc:grpChg>
        <pc:grpChg chg="add del mod">
          <ac:chgData name="Richard Zhang" userId="8823963b-73a4-46d4-a9e1-00a83e31c8ef" providerId="ADAL" clId="{ABCBCF01-4F03-F348-BC7B-1A8E9E3661DE}" dt="2018-11-12T07:35:34.003" v="2750" actId="165"/>
          <ac:grpSpMkLst>
            <pc:docMk/>
            <pc:sldMk cId="4049664766" sldId="259"/>
            <ac:grpSpMk id="193" creationId="{5D2C1547-FC25-904C-BB14-370C0FE8E973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4049664766" sldId="259"/>
            <ac:grpSpMk id="198" creationId="{59151DBB-94E5-D74C-B9B1-46AAC6D1E83F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4049664766" sldId="259"/>
            <ac:grpSpMk id="199" creationId="{E3F88B5A-9D8D-AD4A-8A2A-E4AC9FB5899A}"/>
          </ac:grpSpMkLst>
        </pc:grpChg>
        <pc:cxnChg chg="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5" creationId="{3DE298AC-EED3-9E40-A04E-CA6CA835C61E}"/>
          </ac:cxnSpMkLst>
        </pc:cxnChg>
        <pc:cxnChg chg="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6" creationId="{360DBA9B-8611-8344-98BA-27BA4129FFD3}"/>
          </ac:cxnSpMkLst>
        </pc:cxnChg>
        <pc:cxnChg chg="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23" creationId="{EF635293-04EB-DF44-89A6-98011A578C62}"/>
          </ac:cxnSpMkLst>
        </pc:cxnChg>
        <pc:cxnChg chg="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38" creationId="{E556E543-05EB-504E-9C87-AF96D1A39988}"/>
          </ac:cxnSpMkLst>
        </pc:cxnChg>
        <pc:cxnChg chg="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40" creationId="{4FACA534-F1C7-DE46-8C23-B9DFF25959D9}"/>
          </ac:cxnSpMkLst>
        </pc:cxnChg>
        <pc:cxnChg chg="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41" creationId="{6BCADE24-D66A-8940-9B90-67E59F79D845}"/>
          </ac:cxnSpMkLst>
        </pc:cxnChg>
        <pc:cxnChg chg="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42" creationId="{A81094E3-6A74-8946-96F3-1FE2F5C387C2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57" creationId="{22385AFA-5330-AF43-94E4-E4D69471CBD3}"/>
          </ac:cxnSpMkLst>
        </pc:cxnChg>
        <pc:cxnChg chg="mod topLvl">
          <ac:chgData name="Richard Zhang" userId="8823963b-73a4-46d4-a9e1-00a83e31c8ef" providerId="ADAL" clId="{ABCBCF01-4F03-F348-BC7B-1A8E9E3661DE}" dt="2018-11-12T07:39:32.937" v="2929" actId="164"/>
          <ac:cxnSpMkLst>
            <pc:docMk/>
            <pc:sldMk cId="4049664766" sldId="259"/>
            <ac:cxnSpMk id="80" creationId="{DC44C680-26BC-A446-8F54-7686EE1A10B9}"/>
          </ac:cxnSpMkLst>
        </pc:cxnChg>
        <pc:cxnChg chg="mod topLvl">
          <ac:chgData name="Richard Zhang" userId="8823963b-73a4-46d4-a9e1-00a83e31c8ef" providerId="ADAL" clId="{ABCBCF01-4F03-F348-BC7B-1A8E9E3661DE}" dt="2018-11-12T07:39:32.937" v="2929" actId="164"/>
          <ac:cxnSpMkLst>
            <pc:docMk/>
            <pc:sldMk cId="4049664766" sldId="259"/>
            <ac:cxnSpMk id="82" creationId="{20CF7DFB-FE52-844D-965A-9BF91C143207}"/>
          </ac:cxnSpMkLst>
        </pc:cxnChg>
        <pc:cxnChg chg="mod topLvl">
          <ac:chgData name="Richard Zhang" userId="8823963b-73a4-46d4-a9e1-00a83e31c8ef" providerId="ADAL" clId="{ABCBCF01-4F03-F348-BC7B-1A8E9E3661DE}" dt="2018-11-12T07:39:32.937" v="2929" actId="164"/>
          <ac:cxnSpMkLst>
            <pc:docMk/>
            <pc:sldMk cId="4049664766" sldId="259"/>
            <ac:cxnSpMk id="83" creationId="{CDB96104-D7B7-CF4F-8C3F-37323076F370}"/>
          </ac:cxnSpMkLst>
        </pc:cxnChg>
        <pc:cxnChg chg="mod topLvl">
          <ac:chgData name="Richard Zhang" userId="8823963b-73a4-46d4-a9e1-00a83e31c8ef" providerId="ADAL" clId="{ABCBCF01-4F03-F348-BC7B-1A8E9E3661DE}" dt="2018-11-12T07:39:32.937" v="2929" actId="164"/>
          <ac:cxnSpMkLst>
            <pc:docMk/>
            <pc:sldMk cId="4049664766" sldId="259"/>
            <ac:cxnSpMk id="84" creationId="{3A3D72EB-90AF-514B-8558-072E242D9F3F}"/>
          </ac:cxnSpMkLst>
        </pc:cxnChg>
        <pc:cxnChg chg="mod topLvl">
          <ac:chgData name="Richard Zhang" userId="8823963b-73a4-46d4-a9e1-00a83e31c8ef" providerId="ADAL" clId="{ABCBCF01-4F03-F348-BC7B-1A8E9E3661DE}" dt="2018-11-12T07:39:32.937" v="2929" actId="164"/>
          <ac:cxnSpMkLst>
            <pc:docMk/>
            <pc:sldMk cId="4049664766" sldId="259"/>
            <ac:cxnSpMk id="85" creationId="{377200A8-44A6-E041-BFA2-B92D0C28EB19}"/>
          </ac:cxnSpMkLst>
        </pc:cxnChg>
        <pc:cxnChg chg="mod topLvl">
          <ac:chgData name="Richard Zhang" userId="8823963b-73a4-46d4-a9e1-00a83e31c8ef" providerId="ADAL" clId="{ABCBCF01-4F03-F348-BC7B-1A8E9E3661DE}" dt="2018-11-12T07:39:32.937" v="2929" actId="164"/>
          <ac:cxnSpMkLst>
            <pc:docMk/>
            <pc:sldMk cId="4049664766" sldId="259"/>
            <ac:cxnSpMk id="86" creationId="{6EBAADDF-E407-FA4C-8386-229AD5CEF9A6}"/>
          </ac:cxnSpMkLst>
        </pc:cxnChg>
        <pc:cxnChg chg="mod topLvl">
          <ac:chgData name="Richard Zhang" userId="8823963b-73a4-46d4-a9e1-00a83e31c8ef" providerId="ADAL" clId="{ABCBCF01-4F03-F348-BC7B-1A8E9E3661DE}" dt="2018-11-12T07:39:32.937" v="2929" actId="164"/>
          <ac:cxnSpMkLst>
            <pc:docMk/>
            <pc:sldMk cId="4049664766" sldId="259"/>
            <ac:cxnSpMk id="87" creationId="{0642C4BC-CF3E-C341-9F09-D3E2766FC789}"/>
          </ac:cxnSpMkLst>
        </pc:cxnChg>
        <pc:cxnChg chg="mod topLvl">
          <ac:chgData name="Richard Zhang" userId="8823963b-73a4-46d4-a9e1-00a83e31c8ef" providerId="ADAL" clId="{ABCBCF01-4F03-F348-BC7B-1A8E9E3661DE}" dt="2018-11-12T07:39:32.937" v="2929" actId="164"/>
          <ac:cxnSpMkLst>
            <pc:docMk/>
            <pc:sldMk cId="4049664766" sldId="259"/>
            <ac:cxnSpMk id="88" creationId="{33DD1688-6E3E-4842-AB36-6309CEB99005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89" creationId="{2D3D4EBC-BC00-9A45-8ED7-034679FE1E0E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90" creationId="{FA6EB789-8E7E-DB4D-92A7-65937F70D107}"/>
          </ac:cxnSpMkLst>
        </pc:cxnChg>
        <pc:cxnChg chg="add mod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96" creationId="{BFECD038-31DF-CA44-A755-B9FB6C4924A4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99" creationId="{56F9232F-6258-564A-9154-51CFF16D5599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03" creationId="{78A2E642-20C1-7645-B6FE-FE66D33CA80F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06" creationId="{88045445-1F0A-4C44-85BA-988F4FD438E2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07" creationId="{A5AE10E4-A385-474A-98F1-798A5F7F4149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10" creationId="{A635CBCC-8FD5-0C44-8B2A-9AB8E4AD9429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13" creationId="{EE866A61-28F6-8A4B-8012-D506A9C68030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16" creationId="{47BF3167-FEFA-2A4F-BE52-1F0D578DF9F5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18" creationId="{FE03309E-1915-4C4D-99D1-B058E27D835E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19" creationId="{E5C40213-9F4F-6B42-86A6-F6D671B37068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22" creationId="{87C5A46C-1EC9-A34B-9D7F-107878ACEAA6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24" creationId="{4256556E-D689-AF4D-99BB-BB2A4A152CD7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30" creationId="{964A44F9-318F-724F-A7DC-8C076ACF9E89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33" creationId="{D81CE125-6970-F648-8145-28EADFFC8009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34" creationId="{DA93B42E-A0F4-BD45-B6BA-0115E4FB8F1E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36" creationId="{953CC15C-002C-304C-AD7F-63455F31C8C5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37" creationId="{7952C87E-EE9D-F141-AD6F-7A4C48E6FB03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40" creationId="{9B633490-C643-6946-BD23-EA116AF2A937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42" creationId="{69DC6AAE-3CFA-5045-9B27-AA3C872D2D7A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43" creationId="{D1A1A2DF-8D6C-374C-935E-137B69ABDAEA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46" creationId="{EEC43E5C-5F55-3B41-B140-F0C52077C680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48" creationId="{05DB6097-BFFA-E444-8526-85FC2D7990DB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51" creationId="{808CA89C-C0D9-154E-ACAA-499BDB530E82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54" creationId="{A9EAF04E-234C-D94C-8B6D-78E3072D0E4B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56" creationId="{F76129E0-3435-DC40-A3E9-2735FDDCDD81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57" creationId="{DE291F74-31F5-4740-8993-07C2678BD9DC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60" creationId="{7EB6B1CF-F3AC-6D4A-9B63-1F785D7CE579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62" creationId="{FAEB05A5-FB9D-2648-B137-9BC1B2DE7EB5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67" creationId="{2E496DB2-3B34-4646-9C17-5E8441EF487D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70" creationId="{F39B4277-9990-7C45-A95C-FD90BEAA7F10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72" creationId="{6F5ED46E-1BF5-8846-B664-14052B888E44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73" creationId="{D51457F1-7502-5047-8180-E21D75B75B3C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76" creationId="{13A96D4E-4184-314A-94C7-BFF7BF6F091D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77" creationId="{603DE2AC-72B5-4440-BDFE-ECE0C025D38B}"/>
          </ac:cxnSpMkLst>
        </pc:cxnChg>
        <pc:cxnChg chg="add mod topLvl">
          <ac:chgData name="Richard Zhang" userId="8823963b-73a4-46d4-a9e1-00a83e31c8ef" providerId="ADAL" clId="{ABCBCF01-4F03-F348-BC7B-1A8E9E3661DE}" dt="2018-11-12T18:28:42.370" v="3436"/>
          <ac:cxnSpMkLst>
            <pc:docMk/>
            <pc:sldMk cId="4049664766" sldId="259"/>
            <ac:cxnSpMk id="185" creationId="{B27F6D65-23F5-3042-8E5B-A88272FDC0E9}"/>
          </ac:cxnSpMkLst>
        </pc:cxnChg>
      </pc:sldChg>
      <pc:sldChg chg="addSp delSp modSp add">
        <pc:chgData name="Richard Zhang" userId="8823963b-73a4-46d4-a9e1-00a83e31c8ef" providerId="ADAL" clId="{ABCBCF01-4F03-F348-BC7B-1A8E9E3661DE}" dt="2018-11-12T23:20:51.548" v="4508" actId="113"/>
        <pc:sldMkLst>
          <pc:docMk/>
          <pc:sldMk cId="466199582" sldId="260"/>
        </pc:sldMkLst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7" creationId="{39D9E7D3-1C62-7243-B78C-C51BF126DE22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8" creationId="{6EC78784-ED14-834C-82CA-5294532DAB66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0" creationId="{9D7B8216-1896-5348-9694-0B2160D1718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1" creationId="{09E7BA5D-2EE1-F548-9978-88C08190E76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2" creationId="{D46631A1-A0FB-C944-AFB6-967412CC6794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3" creationId="{AD900A5A-F9A8-A64B-84FF-D807EE8A90B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4" creationId="{3B72438C-CE94-7548-9E89-144EDD630B43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5" creationId="{B27CE72C-11E0-CF4D-9509-24E544B21943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6" creationId="{87DA29AA-4A65-314A-9DD4-A61CCC15E983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8" creationId="{E017FE21-B362-F047-984A-924FE41C23A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9" creationId="{4CA00BED-1A95-AE45-AB31-3D9A89182444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20" creationId="{C6DA3C13-8652-8245-9B79-DE6C28FFC760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21" creationId="{DFB04DD9-D1A3-4F45-AE25-9D95F128D13C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24" creationId="{F3ABB3C3-3F40-5E4B-8935-1EBCAF3F07ED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25" creationId="{BFD1C06B-9446-854A-8A9A-120E491B4503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27" creationId="{A96369C3-78D2-1B4D-9B7F-FE44CF598566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28" creationId="{B62B92CC-3AEF-BD4E-ADF3-BC41D394E393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36" creationId="{5E3E8DCE-6B73-5B46-A559-D7F65CD4D22F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37" creationId="{395FD237-232A-A44A-A485-92862FE1C38D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45" creationId="{8A0F06BA-91C3-8E43-9BA0-0D9CDA76115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46" creationId="{132F22A9-ED44-2340-8641-1F544C2E887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47" creationId="{F88972A0-7DAD-9C45-8A8F-DA3905155F61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48" creationId="{053A9588-162D-184F-A3C5-C0599BE211E9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49" creationId="{F27359B0-2767-484D-B4EC-2DE58A695DD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50" creationId="{27F5E588-759E-B843-94BE-2E03043C20B0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51" creationId="{B38D6118-E236-604D-B436-B99C5E12CBAA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52" creationId="{11FF24E7-61B0-2C45-8959-11FCF52556AD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53" creationId="{D65AAFF7-64CF-A04E-9E1C-DB7DCBE96B5A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54" creationId="{F6377809-72A7-9046-A6B6-A53FF011AA6D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55" creationId="{64526E0E-1E10-D742-829E-DCFC18571DBA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56" creationId="{1283B0A7-BAE7-6F4E-912E-B740C0EDAF30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58" creationId="{76B4AF2B-5E7B-3B40-B300-230026FBB3C2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59" creationId="{2025846A-CCFF-4545-8B2D-3499B4886FDA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60" creationId="{B57FDFA9-01D5-A042-AE87-83A0609E1CFF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61" creationId="{6EEE36A3-1B26-F349-B2E2-93F08315708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62" creationId="{52B6E469-6B71-7A48-8279-155A3245BAE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63" creationId="{B75FA990-E36F-234C-BBEA-C1E2D59967E2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64" creationId="{EDD843FF-030D-5D49-AB98-F4C68E314A72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65" creationId="{FC8A9941-315B-A74F-81B3-B0791FE10F2D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66" creationId="{4DE3BD30-0535-354E-970D-7ECE6C98A726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67" creationId="{D257B05D-2598-C842-B88A-BDD14BCB14EA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69" creationId="{AAA500D5-0A5A-7949-8650-287FE5A061AE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70" creationId="{44C1D1EA-C91D-E349-8051-759831787429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77" creationId="{9F203417-A9B2-C641-A7C5-D9B055010321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78" creationId="{ECA9DF5A-BAE2-0E45-9865-94106F2886A9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91" creationId="{B397BE3F-0103-C04F-B5FC-4A3067C8F9B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92" creationId="{E057F476-7E15-7346-B4A6-354699E9FCC6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93" creationId="{A7B3C801-75D5-D24A-BC05-503AF049058C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94" creationId="{5413C8E8-EB94-DD49-AD82-FCEB89F6F954}"/>
          </ac:spMkLst>
        </pc:spChg>
        <pc:spChg chg="mod">
          <ac:chgData name="Richard Zhang" userId="8823963b-73a4-46d4-a9e1-00a83e31c8ef" providerId="ADAL" clId="{ABCBCF01-4F03-F348-BC7B-1A8E9E3661DE}" dt="2018-11-12T23:20:51.548" v="4508" actId="113"/>
          <ac:spMkLst>
            <pc:docMk/>
            <pc:sldMk cId="466199582" sldId="260"/>
            <ac:spMk id="98" creationId="{39EABA1F-4EC3-EB4F-8643-F8AB21F1075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01" creationId="{6AB04FBF-4413-C94B-9D63-E74BD048150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02" creationId="{56DED357-20B3-3741-B6DD-129088841DA6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04" creationId="{429058E1-7B88-C04D-AED2-EAD3F47EFE1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05" creationId="{1B4A457D-52DE-B549-AAD3-76E32BF72554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08" creationId="{D6F5AACF-A8E2-2B4E-BBD4-75A0E8D71651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11" creationId="{0D91CC61-E746-0348-B34C-B57D8FF3DC95}"/>
          </ac:spMkLst>
        </pc:spChg>
        <pc:spChg chg="del">
          <ac:chgData name="Richard Zhang" userId="8823963b-73a4-46d4-a9e1-00a83e31c8ef" providerId="ADAL" clId="{ABCBCF01-4F03-F348-BC7B-1A8E9E3661DE}" dt="2018-11-12T17:13:42.481" v="3428" actId="478"/>
          <ac:spMkLst>
            <pc:docMk/>
            <pc:sldMk cId="466199582" sldId="260"/>
            <ac:spMk id="112" creationId="{AFEA8701-8A15-7A41-A6A3-BAADC8A03D64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14" creationId="{4C9794AE-71BD-8E47-9E65-E99B6BC9F0CF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15" creationId="{40569A44-EC30-3F42-9723-71A428556479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17" creationId="{F5C87EB5-88EB-904D-8F45-A47561202B46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20" creationId="{8CA3261C-E0F4-1E46-B195-C0548F1C491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21" creationId="{39F2CB29-A9CB-1F4A-B1E4-F5C606ACDFF5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23" creationId="{F9A70F4A-F322-8340-B85C-12D77D92E9A7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25" creationId="{241057CC-C831-4545-A40D-E58614D4F63F}"/>
          </ac:spMkLst>
        </pc:spChg>
        <pc:spChg chg="del">
          <ac:chgData name="Richard Zhang" userId="8823963b-73a4-46d4-a9e1-00a83e31c8ef" providerId="ADAL" clId="{ABCBCF01-4F03-F348-BC7B-1A8E9E3661DE}" dt="2018-11-12T17:13:32.424" v="3421" actId="478"/>
          <ac:spMkLst>
            <pc:docMk/>
            <pc:sldMk cId="466199582" sldId="260"/>
            <ac:spMk id="126" creationId="{EB4EC4CB-D463-4243-B5B8-A5CE2AFB744E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28" creationId="{FAA2905F-A3E9-3546-B916-268702D3CD47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29" creationId="{69B597E6-E971-7F40-BD6A-7B5A95854953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31" creationId="{9176EA66-3E57-AE44-8C96-5080DC60E426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32" creationId="{D67A7A20-75F2-DA43-8362-2A0EEE93C9C8}"/>
          </ac:spMkLst>
        </pc:spChg>
        <pc:spChg chg="mod">
          <ac:chgData name="Richard Zhang" userId="8823963b-73a4-46d4-a9e1-00a83e31c8ef" providerId="ADAL" clId="{ABCBCF01-4F03-F348-BC7B-1A8E9E3661DE}" dt="2018-11-12T17:00:19.397" v="3399" actId="164"/>
          <ac:spMkLst>
            <pc:docMk/>
            <pc:sldMk cId="466199582" sldId="260"/>
            <ac:spMk id="135" creationId="{56C6D896-582C-CA45-92C2-8B47590281E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38" creationId="{577BD252-E16F-344E-8714-DCED33B20200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39" creationId="{09F0EA42-E759-7E47-AC8D-BD1C94CEC094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41" creationId="{441AFDCD-B174-F946-B727-E5FC417DBF3F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44" creationId="{03DB805C-95F0-A445-84F0-E24767D55932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45" creationId="{0B0647BA-24E8-194A-B742-C5769C90FD3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47" creationId="{98E993AE-BE7C-7343-AE36-80A9904B6BCF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49" creationId="{017F002A-EF6E-334C-868E-334B877E7B71}"/>
          </ac:spMkLst>
        </pc:spChg>
        <pc:spChg chg="del">
          <ac:chgData name="Richard Zhang" userId="8823963b-73a4-46d4-a9e1-00a83e31c8ef" providerId="ADAL" clId="{ABCBCF01-4F03-F348-BC7B-1A8E9E3661DE}" dt="2018-11-12T17:13:30.311" v="3419" actId="478"/>
          <ac:spMkLst>
            <pc:docMk/>
            <pc:sldMk cId="466199582" sldId="260"/>
            <ac:spMk id="150" creationId="{30892948-9947-EC4B-856D-AE54CF5E02D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52" creationId="{B129E5D2-B54E-4749-A0BA-CED7298217CD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53" creationId="{1C1F3A38-C16C-DC41-B88D-CE95B2BBEC06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55" creationId="{500B2254-FEA7-D241-8A50-5E4127AD965E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58" creationId="{D8DF6877-EA39-984A-AA3F-806A2B77D937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59" creationId="{71D40373-8453-B949-B681-BD8968509C53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61" creationId="{97572873-CEC6-3548-BAFE-9C4FD5E16223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63" creationId="{FCC5F740-3758-B246-9F43-072C00C5B3EF}"/>
          </ac:spMkLst>
        </pc:spChg>
        <pc:spChg chg="del">
          <ac:chgData name="Richard Zhang" userId="8823963b-73a4-46d4-a9e1-00a83e31c8ef" providerId="ADAL" clId="{ABCBCF01-4F03-F348-BC7B-1A8E9E3661DE}" dt="2018-11-12T17:13:05.242" v="3413" actId="478"/>
          <ac:spMkLst>
            <pc:docMk/>
            <pc:sldMk cId="466199582" sldId="260"/>
            <ac:spMk id="164" creationId="{CA80C228-9969-CC44-BE97-7B4EE967B1D9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65" creationId="{75213A34-94C8-D244-8E29-F6EB54E5D1E7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66" creationId="{F4B43578-E2AD-9741-BC26-862C8FBF385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68" creationId="{7CBDFF95-5458-B74B-AF14-E8BAB21A5B6B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69" creationId="{94FC4213-3F1F-9647-8B42-A690A259C71F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71" creationId="{9B4277B1-B4E4-F542-82A9-2CE2DEA7A273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74" creationId="{FC3695EF-C92B-5D42-8688-239EAEA2BC96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75" creationId="{07B5FC1A-76B5-C640-AF0D-F8E48E7AEE1E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78" creationId="{BEC9673D-FB9F-F04E-8CDC-264C8CFCB8A4}"/>
          </ac:spMkLst>
        </pc:spChg>
        <pc:spChg chg="del">
          <ac:chgData name="Richard Zhang" userId="8823963b-73a4-46d4-a9e1-00a83e31c8ef" providerId="ADAL" clId="{ABCBCF01-4F03-F348-BC7B-1A8E9E3661DE}" dt="2018-11-12T17:12:56.516" v="3408" actId="478"/>
          <ac:spMkLst>
            <pc:docMk/>
            <pc:sldMk cId="466199582" sldId="260"/>
            <ac:spMk id="179" creationId="{1FC0EAC2-D90C-D047-9162-48624F78AB29}"/>
          </ac:spMkLst>
        </pc:spChg>
        <pc:spChg chg="add 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80" creationId="{F5E561B1-9061-FD42-8868-100D496B2837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81" creationId="{9B1CEFAC-90B4-3240-99F9-402FB54BA9F3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82" creationId="{3B900D5E-3141-8F4A-A937-2CBEE62A1662}"/>
          </ac:spMkLst>
        </pc:spChg>
        <pc:spChg chg="mod">
          <ac:chgData name="Richard Zhang" userId="8823963b-73a4-46d4-a9e1-00a83e31c8ef" providerId="ADAL" clId="{ABCBCF01-4F03-F348-BC7B-1A8E9E3661DE}" dt="2018-11-12T23:20:32.700" v="4499" actId="113"/>
          <ac:spMkLst>
            <pc:docMk/>
            <pc:sldMk cId="466199582" sldId="260"/>
            <ac:spMk id="183" creationId="{FC70976B-337C-CD44-9B63-EB3D6E2A1509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84" creationId="{DE76ABDD-DC42-F44B-8CD3-507EFB90971F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94" creationId="{CCE4DBCA-97E7-1A45-861C-9584F47B14FA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196" creationId="{11792A1C-9676-1340-BFE8-90EC4B7D0088}"/>
          </ac:spMkLst>
        </pc:spChg>
        <pc:spChg chg="mod">
          <ac:chgData name="Richard Zhang" userId="8823963b-73a4-46d4-a9e1-00a83e31c8ef" providerId="ADAL" clId="{ABCBCF01-4F03-F348-BC7B-1A8E9E3661DE}" dt="2018-11-12T18:28:42.370" v="3436"/>
          <ac:spMkLst>
            <pc:docMk/>
            <pc:sldMk cId="466199582" sldId="260"/>
            <ac:spMk id="202" creationId="{8AEEAEF3-5EFE-D246-905A-CE5D836D6D54}"/>
          </ac:spMkLst>
        </pc:spChg>
        <pc:grpChg chg="add del mod">
          <ac:chgData name="Richard Zhang" userId="8823963b-73a4-46d4-a9e1-00a83e31c8ef" providerId="ADAL" clId="{ABCBCF01-4F03-F348-BC7B-1A8E9E3661DE}" dt="2018-11-12T17:00:06.601" v="3394" actId="165"/>
          <ac:grpSpMkLst>
            <pc:docMk/>
            <pc:sldMk cId="466199582" sldId="260"/>
            <ac:grpSpMk id="17" creationId="{A78363C6-501D-0343-B03F-3FDAAC02D050}"/>
          </ac:grpSpMkLst>
        </pc:grpChg>
        <pc:grpChg chg="add mod">
          <ac:chgData name="Richard Zhang" userId="8823963b-73a4-46d4-a9e1-00a83e31c8ef" providerId="ADAL" clId="{ABCBCF01-4F03-F348-BC7B-1A8E9E3661DE}" dt="2018-11-12T16:59:49.481" v="3387" actId="164"/>
          <ac:grpSpMkLst>
            <pc:docMk/>
            <pc:sldMk cId="466199582" sldId="260"/>
            <ac:grpSpMk id="22" creationId="{75AA6E89-5ACE-5E4E-8484-8CF86E55CE66}"/>
          </ac:grpSpMkLst>
        </pc:grpChg>
        <pc:grpChg chg="add mod">
          <ac:chgData name="Richard Zhang" userId="8823963b-73a4-46d4-a9e1-00a83e31c8ef" providerId="ADAL" clId="{ABCBCF01-4F03-F348-BC7B-1A8E9E3661DE}" dt="2018-11-12T16:59:58.470" v="3391" actId="164"/>
          <ac:grpSpMkLst>
            <pc:docMk/>
            <pc:sldMk cId="466199582" sldId="260"/>
            <ac:grpSpMk id="26" creationId="{B2EF0513-28E1-A347-9301-7594A23F9900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466199582" sldId="260"/>
            <ac:grpSpMk id="30" creationId="{C99069F4-4CC0-BA41-B8FF-3A59E7BB372C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466199582" sldId="260"/>
            <ac:grpSpMk id="39" creationId="{89CADD77-6C32-9A43-B44A-978E1F3088A9}"/>
          </ac:grpSpMkLst>
        </pc:grpChg>
        <pc:grpChg chg="add del mod">
          <ac:chgData name="Richard Zhang" userId="8823963b-73a4-46d4-a9e1-00a83e31c8ef" providerId="ADAL" clId="{ABCBCF01-4F03-F348-BC7B-1A8E9E3661DE}" dt="2018-11-12T17:12:55.222" v="3407"/>
          <ac:grpSpMkLst>
            <pc:docMk/>
            <pc:sldMk cId="466199582" sldId="260"/>
            <ac:grpSpMk id="187" creationId="{9D383FE1-3652-8F45-878E-12E0E652A890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466199582" sldId="260"/>
            <ac:grpSpMk id="191" creationId="{DD6E0D71-100E-774A-AB38-2CA1C3E42EF1}"/>
          </ac:grpSpMkLst>
        </pc:grpChg>
        <pc:grpChg chg="add del mod">
          <ac:chgData name="Richard Zhang" userId="8823963b-73a4-46d4-a9e1-00a83e31c8ef" providerId="ADAL" clId="{ABCBCF01-4F03-F348-BC7B-1A8E9E3661DE}" dt="2018-11-12T17:13:04.185" v="3412"/>
          <ac:grpSpMkLst>
            <pc:docMk/>
            <pc:sldMk cId="466199582" sldId="260"/>
            <ac:grpSpMk id="197" creationId="{F833819F-468D-834F-A6A5-7E2581E75B1B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466199582" sldId="260"/>
            <ac:grpSpMk id="198" creationId="{59151DBB-94E5-D74C-B9B1-46AAC6D1E83F}"/>
          </ac:grpSpMkLst>
        </pc:grpChg>
        <pc:grpChg chg="mod">
          <ac:chgData name="Richard Zhang" userId="8823963b-73a4-46d4-a9e1-00a83e31c8ef" providerId="ADAL" clId="{ABCBCF01-4F03-F348-BC7B-1A8E9E3661DE}" dt="2018-11-12T18:28:42.370" v="3436"/>
          <ac:grpSpMkLst>
            <pc:docMk/>
            <pc:sldMk cId="466199582" sldId="260"/>
            <ac:grpSpMk id="199" creationId="{E3F88B5A-9D8D-AD4A-8A2A-E4AC9FB5899A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466199582" sldId="260"/>
            <ac:grpSpMk id="204" creationId="{DE2AADE7-8484-0242-8F96-4A787F5888A8}"/>
          </ac:grpSpMkLst>
        </pc:grpChg>
        <pc:grpChg chg="add del mod">
          <ac:chgData name="Richard Zhang" userId="8823963b-73a4-46d4-a9e1-00a83e31c8ef" providerId="ADAL" clId="{ABCBCF01-4F03-F348-BC7B-1A8E9E3661DE}" dt="2018-11-12T17:13:28.788" v="3418"/>
          <ac:grpSpMkLst>
            <pc:docMk/>
            <pc:sldMk cId="466199582" sldId="260"/>
            <ac:grpSpMk id="208" creationId="{0B8E5FE7-D618-2948-8B09-2178E60912FA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466199582" sldId="260"/>
            <ac:grpSpMk id="212" creationId="{934558D0-CD27-D04B-84E6-AA1119BB536C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466199582" sldId="260"/>
            <ac:grpSpMk id="216" creationId="{ED711034-7B6D-E341-9751-0A5A784650BB}"/>
          </ac:grpSpMkLst>
        </pc:grpChg>
        <pc:grpChg chg="add mod">
          <ac:chgData name="Richard Zhang" userId="8823963b-73a4-46d4-a9e1-00a83e31c8ef" providerId="ADAL" clId="{ABCBCF01-4F03-F348-BC7B-1A8E9E3661DE}" dt="2018-11-12T18:28:42.370" v="3436"/>
          <ac:grpSpMkLst>
            <pc:docMk/>
            <pc:sldMk cId="466199582" sldId="260"/>
            <ac:grpSpMk id="220" creationId="{1401EAD2-86C5-BA44-9C3C-171F2420FF1F}"/>
          </ac:grpSpMkLst>
        </pc:grp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5" creationId="{3DE298AC-EED3-9E40-A04E-CA6CA835C61E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6" creationId="{360DBA9B-8611-8344-98BA-27BA4129FFD3}"/>
          </ac:cxnSpMkLst>
        </pc:cxnChg>
        <pc:cxnChg chg="add mod topLvl">
          <ac:chgData name="Richard Zhang" userId="8823963b-73a4-46d4-a9e1-00a83e31c8ef" providerId="ADAL" clId="{ABCBCF01-4F03-F348-BC7B-1A8E9E3661DE}" dt="2018-11-12T17:00:19.397" v="3399" actId="164"/>
          <ac:cxnSpMkLst>
            <pc:docMk/>
            <pc:sldMk cId="466199582" sldId="260"/>
            <ac:cxnSpMk id="9" creationId="{0C80251F-2B57-5245-9DF8-EA4E93A0DB83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23" creationId="{EF635293-04EB-DF44-89A6-98011A578C62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38" creationId="{E556E543-05EB-504E-9C87-AF96D1A39988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40" creationId="{4FACA534-F1C7-DE46-8C23-B9DFF25959D9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41" creationId="{6BCADE24-D66A-8940-9B90-67E59F79D845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42" creationId="{A81094E3-6A74-8946-96F3-1FE2F5C387C2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57" creationId="{22385AFA-5330-AF43-94E4-E4D69471CBD3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89" creationId="{2D3D4EBC-BC00-9A45-8ED7-034679FE1E0E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90" creationId="{FA6EB789-8E7E-DB4D-92A7-65937F70D107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96" creationId="{BFECD038-31DF-CA44-A755-B9FB6C4924A4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99" creationId="{56F9232F-6258-564A-9154-51CFF16D5599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03" creationId="{78A2E642-20C1-7645-B6FE-FE66D33CA80F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06" creationId="{88045445-1F0A-4C44-85BA-988F4FD438E2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07" creationId="{A5AE10E4-A385-474A-98F1-798A5F7F4149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10" creationId="{A635CBCC-8FD5-0C44-8B2A-9AB8E4AD9429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13" creationId="{EE866A61-28F6-8A4B-8012-D506A9C68030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16" creationId="{47BF3167-FEFA-2A4F-BE52-1F0D578DF9F5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18" creationId="{FE03309E-1915-4C4D-99D1-B058E27D835E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19" creationId="{E5C40213-9F4F-6B42-86A6-F6D671B37068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22" creationId="{87C5A46C-1EC9-A34B-9D7F-107878ACEAA6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24" creationId="{4256556E-D689-AF4D-99BB-BB2A4A152CD7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30" creationId="{964A44F9-318F-724F-A7DC-8C076ACF9E89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33" creationId="{D81CE125-6970-F648-8145-28EADFFC8009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34" creationId="{DA93B42E-A0F4-BD45-B6BA-0115E4FB8F1E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36" creationId="{953CC15C-002C-304C-AD7F-63455F31C8C5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37" creationId="{7952C87E-EE9D-F141-AD6F-7A4C48E6FB03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40" creationId="{9B633490-C643-6946-BD23-EA116AF2A937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42" creationId="{69DC6AAE-3CFA-5045-9B27-AA3C872D2D7A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43" creationId="{D1A1A2DF-8D6C-374C-935E-137B69ABDAEA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46" creationId="{EEC43E5C-5F55-3B41-B140-F0C52077C680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48" creationId="{05DB6097-BFFA-E444-8526-85FC2D7990DB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51" creationId="{808CA89C-C0D9-154E-ACAA-499BDB530E82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54" creationId="{A9EAF04E-234C-D94C-8B6D-78E3072D0E4B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56" creationId="{F76129E0-3435-DC40-A3E9-2735FDDCDD81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57" creationId="{DE291F74-31F5-4740-8993-07C2678BD9DC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60" creationId="{7EB6B1CF-F3AC-6D4A-9B63-1F785D7CE579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62" creationId="{FAEB05A5-FB9D-2648-B137-9BC1B2DE7EB5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67" creationId="{2E496DB2-3B34-4646-9C17-5E8441EF487D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70" creationId="{F39B4277-9990-7C45-A95C-FD90BEAA7F10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72" creationId="{6F5ED46E-1BF5-8846-B664-14052B888E44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73" creationId="{D51457F1-7502-5047-8180-E21D75B75B3C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76" creationId="{13A96D4E-4184-314A-94C7-BFF7BF6F091D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77" creationId="{603DE2AC-72B5-4440-BDFE-ECE0C025D38B}"/>
          </ac:cxnSpMkLst>
        </pc:cxnChg>
        <pc:cxnChg chg="mod">
          <ac:chgData name="Richard Zhang" userId="8823963b-73a4-46d4-a9e1-00a83e31c8ef" providerId="ADAL" clId="{ABCBCF01-4F03-F348-BC7B-1A8E9E3661DE}" dt="2018-11-12T18:28:42.370" v="3436"/>
          <ac:cxnSpMkLst>
            <pc:docMk/>
            <pc:sldMk cId="466199582" sldId="260"/>
            <ac:cxnSpMk id="185" creationId="{B27F6D65-23F5-3042-8E5B-A88272FDC0E9}"/>
          </ac:cxnSpMkLst>
        </pc:cxnChg>
        <pc:cxnChg chg="add mod topLvl">
          <ac:chgData name="Richard Zhang" userId="8823963b-73a4-46d4-a9e1-00a83e31c8ef" providerId="ADAL" clId="{ABCBCF01-4F03-F348-BC7B-1A8E9E3661DE}" dt="2018-11-12T17:00:19.397" v="3399" actId="164"/>
          <ac:cxnSpMkLst>
            <pc:docMk/>
            <pc:sldMk cId="466199582" sldId="260"/>
            <ac:cxnSpMk id="186" creationId="{C87389D6-2979-7349-BC6D-0D7276816C7E}"/>
          </ac:cxnSpMkLst>
        </pc:cxnChg>
      </pc:sldChg>
      <pc:sldChg chg="addSp delSp modSp add">
        <pc:chgData name="Richard Zhang" userId="8823963b-73a4-46d4-a9e1-00a83e31c8ef" providerId="ADAL" clId="{ABCBCF01-4F03-F348-BC7B-1A8E9E3661DE}" dt="2018-11-12T19:03:23.109" v="4498" actId="1038"/>
        <pc:sldMkLst>
          <pc:docMk/>
          <pc:sldMk cId="2691451404" sldId="261"/>
        </pc:sldMkLst>
        <pc:spChg chg="del">
          <ac:chgData name="Richard Zhang" userId="8823963b-73a4-46d4-a9e1-00a83e31c8ef" providerId="ADAL" clId="{ABCBCF01-4F03-F348-BC7B-1A8E9E3661DE}" dt="2018-11-12T18:28:11.969" v="3434" actId="478"/>
          <ac:spMkLst>
            <pc:docMk/>
            <pc:sldMk cId="2691451404" sldId="261"/>
            <ac:spMk id="2" creationId="{B05406CE-169F-4E49-B028-B622057CC319}"/>
          </ac:spMkLst>
        </pc:spChg>
        <pc:spChg chg="del">
          <ac:chgData name="Richard Zhang" userId="8823963b-73a4-46d4-a9e1-00a83e31c8ef" providerId="ADAL" clId="{ABCBCF01-4F03-F348-BC7B-1A8E9E3661DE}" dt="2018-11-12T18:28:11.969" v="3434" actId="478"/>
          <ac:spMkLst>
            <pc:docMk/>
            <pc:sldMk cId="2691451404" sldId="261"/>
            <ac:spMk id="3" creationId="{7D77EFD7-7128-E14E-A48F-1B887604B6D9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6" creationId="{A8F56AA7-4907-2243-A69D-911320D054F4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7" creationId="{28406EDF-F489-604E-9DD2-81ECD11ACC99}"/>
          </ac:spMkLst>
        </pc:spChg>
        <pc:spChg chg="add mod">
          <ac:chgData name="Richard Zhang" userId="8823963b-73a4-46d4-a9e1-00a83e31c8ef" providerId="ADAL" clId="{ABCBCF01-4F03-F348-BC7B-1A8E9E3661DE}" dt="2018-11-12T18:42:48.660" v="3772" actId="164"/>
          <ac:spMkLst>
            <pc:docMk/>
            <pc:sldMk cId="2691451404" sldId="261"/>
            <ac:spMk id="8" creationId="{889DAD87-1626-F54B-830D-9067C52C3B45}"/>
          </ac:spMkLst>
        </pc:spChg>
        <pc:spChg chg="add mod">
          <ac:chgData name="Richard Zhang" userId="8823963b-73a4-46d4-a9e1-00a83e31c8ef" providerId="ADAL" clId="{ABCBCF01-4F03-F348-BC7B-1A8E9E3661DE}" dt="2018-11-12T18:42:48.660" v="3772" actId="164"/>
          <ac:spMkLst>
            <pc:docMk/>
            <pc:sldMk cId="2691451404" sldId="261"/>
            <ac:spMk id="9" creationId="{99FE55AD-69F5-2E4D-8A42-AA5EC95CD33E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0" creationId="{05548924-46AF-6649-AA70-57B4416E33E0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1" creationId="{5B5FD46E-D197-C04F-8865-719217AB6C2A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2" creationId="{1963ECB2-65A1-7749-A831-EBCC02CAA89A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3" creationId="{7BCD54EB-60B9-6146-AB41-151AA0AF8780}"/>
          </ac:spMkLst>
        </pc:spChg>
        <pc:spChg chg="add del">
          <ac:chgData name="Richard Zhang" userId="8823963b-73a4-46d4-a9e1-00a83e31c8ef" providerId="ADAL" clId="{ABCBCF01-4F03-F348-BC7B-1A8E9E3661DE}" dt="2018-11-12T18:42:02.927" v="3730" actId="478"/>
          <ac:spMkLst>
            <pc:docMk/>
            <pc:sldMk cId="2691451404" sldId="261"/>
            <ac:spMk id="14" creationId="{BA8FEBD3-31FC-C143-9B5F-15124E733AA3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5" creationId="{D384851F-4FF3-0B47-93FE-D44E0F125B3D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6" creationId="{0C35C5E3-F9FA-214C-8A53-486B7DC4BD74}"/>
          </ac:spMkLst>
        </pc:spChg>
        <pc:spChg chg="add del mod topLvl">
          <ac:chgData name="Richard Zhang" userId="8823963b-73a4-46d4-a9e1-00a83e31c8ef" providerId="ADAL" clId="{ABCBCF01-4F03-F348-BC7B-1A8E9E3661DE}" dt="2018-11-12T19:03:04.502" v="4472" actId="555"/>
          <ac:spMkLst>
            <pc:docMk/>
            <pc:sldMk cId="2691451404" sldId="261"/>
            <ac:spMk id="17" creationId="{ECC83186-973C-0341-B0DF-70514DE8DAC6}"/>
          </ac:spMkLst>
        </pc:spChg>
        <pc:spChg chg="add del mod topLvl">
          <ac:chgData name="Richard Zhang" userId="8823963b-73a4-46d4-a9e1-00a83e31c8ef" providerId="ADAL" clId="{ABCBCF01-4F03-F348-BC7B-1A8E9E3661DE}" dt="2018-11-12T19:02:48.124" v="4467" actId="478"/>
          <ac:spMkLst>
            <pc:docMk/>
            <pc:sldMk cId="2691451404" sldId="261"/>
            <ac:spMk id="18" creationId="{8C0E74B1-D97E-4241-BFB5-8303840DE7D8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20" creationId="{E1547771-5202-A544-8BAA-2B393989B916}"/>
          </ac:spMkLst>
        </pc:spChg>
        <pc:spChg chg="add del">
          <ac:chgData name="Richard Zhang" userId="8823963b-73a4-46d4-a9e1-00a83e31c8ef" providerId="ADAL" clId="{ABCBCF01-4F03-F348-BC7B-1A8E9E3661DE}" dt="2018-11-12T18:29:22.102" v="3439" actId="478"/>
          <ac:spMkLst>
            <pc:docMk/>
            <pc:sldMk cId="2691451404" sldId="261"/>
            <ac:spMk id="21" creationId="{02AE4C82-5B2F-2942-8591-FD7835E9A196}"/>
          </ac:spMkLst>
        </pc:spChg>
        <pc:spChg chg="add mod">
          <ac:chgData name="Richard Zhang" userId="8823963b-73a4-46d4-a9e1-00a83e31c8ef" providerId="ADAL" clId="{ABCBCF01-4F03-F348-BC7B-1A8E9E3661DE}" dt="2018-11-12T18:43:33.846" v="3801" actId="164"/>
          <ac:spMkLst>
            <pc:docMk/>
            <pc:sldMk cId="2691451404" sldId="261"/>
            <ac:spMk id="22" creationId="{C05390BD-A71E-DC4E-A64A-3F1837B62813}"/>
          </ac:spMkLst>
        </pc:spChg>
        <pc:spChg chg="add mod">
          <ac:chgData name="Richard Zhang" userId="8823963b-73a4-46d4-a9e1-00a83e31c8ef" providerId="ADAL" clId="{ABCBCF01-4F03-F348-BC7B-1A8E9E3661DE}" dt="2018-11-12T18:43:33.846" v="3801" actId="164"/>
          <ac:spMkLst>
            <pc:docMk/>
            <pc:sldMk cId="2691451404" sldId="261"/>
            <ac:spMk id="23" creationId="{A1D05A00-209F-9A46-A2C0-227165796CAE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24" creationId="{D945BE37-B75F-0043-B17B-781DF7583A3D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25" creationId="{76ECD8C4-61DD-2F4D-A11D-FE13A6248D17}"/>
          </ac:spMkLst>
        </pc:spChg>
        <pc:spChg chg="add mod">
          <ac:chgData name="Richard Zhang" userId="8823963b-73a4-46d4-a9e1-00a83e31c8ef" providerId="ADAL" clId="{ABCBCF01-4F03-F348-BC7B-1A8E9E3661DE}" dt="2018-11-12T18:43:32.306" v="3800" actId="164"/>
          <ac:spMkLst>
            <pc:docMk/>
            <pc:sldMk cId="2691451404" sldId="261"/>
            <ac:spMk id="26" creationId="{F2984633-74E3-9143-BF4D-D55AF6B35DAC}"/>
          </ac:spMkLst>
        </pc:spChg>
        <pc:spChg chg="add mod">
          <ac:chgData name="Richard Zhang" userId="8823963b-73a4-46d4-a9e1-00a83e31c8ef" providerId="ADAL" clId="{ABCBCF01-4F03-F348-BC7B-1A8E9E3661DE}" dt="2018-11-12T18:43:32.306" v="3800" actId="164"/>
          <ac:spMkLst>
            <pc:docMk/>
            <pc:sldMk cId="2691451404" sldId="261"/>
            <ac:spMk id="27" creationId="{7CA91065-A2A5-F54A-A2A8-90F7016A2663}"/>
          </ac:spMkLst>
        </pc:spChg>
        <pc:spChg chg="add mod">
          <ac:chgData name="Richard Zhang" userId="8823963b-73a4-46d4-a9e1-00a83e31c8ef" providerId="ADAL" clId="{ABCBCF01-4F03-F348-BC7B-1A8E9E3661DE}" dt="2018-11-12T18:43:18.315" v="3797" actId="164"/>
          <ac:spMkLst>
            <pc:docMk/>
            <pc:sldMk cId="2691451404" sldId="261"/>
            <ac:spMk id="28" creationId="{205BC64A-827C-7948-B7D7-3702C56A3260}"/>
          </ac:spMkLst>
        </pc:spChg>
        <pc:spChg chg="add mod">
          <ac:chgData name="Richard Zhang" userId="8823963b-73a4-46d4-a9e1-00a83e31c8ef" providerId="ADAL" clId="{ABCBCF01-4F03-F348-BC7B-1A8E9E3661DE}" dt="2018-11-12T18:43:18.315" v="3797" actId="164"/>
          <ac:spMkLst>
            <pc:docMk/>
            <pc:sldMk cId="2691451404" sldId="261"/>
            <ac:spMk id="29" creationId="{96FCE4D9-DEA3-A04E-8F9B-31D8967C9E5B}"/>
          </ac:spMkLst>
        </pc:spChg>
        <pc:spChg chg="add mod">
          <ac:chgData name="Richard Zhang" userId="8823963b-73a4-46d4-a9e1-00a83e31c8ef" providerId="ADAL" clId="{ABCBCF01-4F03-F348-BC7B-1A8E9E3661DE}" dt="2018-11-12T18:43:30.208" v="3799" actId="164"/>
          <ac:spMkLst>
            <pc:docMk/>
            <pc:sldMk cId="2691451404" sldId="261"/>
            <ac:spMk id="30" creationId="{83E9F5C2-487D-8F4B-8EBA-24FD66D6F4F0}"/>
          </ac:spMkLst>
        </pc:spChg>
        <pc:spChg chg="add mod">
          <ac:chgData name="Richard Zhang" userId="8823963b-73a4-46d4-a9e1-00a83e31c8ef" providerId="ADAL" clId="{ABCBCF01-4F03-F348-BC7B-1A8E9E3661DE}" dt="2018-11-12T18:43:30.208" v="3799" actId="164"/>
          <ac:spMkLst>
            <pc:docMk/>
            <pc:sldMk cId="2691451404" sldId="261"/>
            <ac:spMk id="31" creationId="{8E3BFC66-714F-C14C-8DDE-6AD374558DEB}"/>
          </ac:spMkLst>
        </pc:spChg>
        <pc:spChg chg="add mod">
          <ac:chgData name="Richard Zhang" userId="8823963b-73a4-46d4-a9e1-00a83e31c8ef" providerId="ADAL" clId="{ABCBCF01-4F03-F348-BC7B-1A8E9E3661DE}" dt="2018-11-12T18:43:27.464" v="3798" actId="164"/>
          <ac:spMkLst>
            <pc:docMk/>
            <pc:sldMk cId="2691451404" sldId="261"/>
            <ac:spMk id="32" creationId="{C962FC5A-2C68-1E4A-B3BE-F98A0C70DBFA}"/>
          </ac:spMkLst>
        </pc:spChg>
        <pc:spChg chg="add mod">
          <ac:chgData name="Richard Zhang" userId="8823963b-73a4-46d4-a9e1-00a83e31c8ef" providerId="ADAL" clId="{ABCBCF01-4F03-F348-BC7B-1A8E9E3661DE}" dt="2018-11-12T18:43:27.464" v="3798" actId="164"/>
          <ac:spMkLst>
            <pc:docMk/>
            <pc:sldMk cId="2691451404" sldId="261"/>
            <ac:spMk id="33" creationId="{8C9A1B4A-A6C1-0D4B-9D1F-36025F0EE132}"/>
          </ac:spMkLst>
        </pc:spChg>
        <pc:spChg chg="add del">
          <ac:chgData name="Richard Zhang" userId="8823963b-73a4-46d4-a9e1-00a83e31c8ef" providerId="ADAL" clId="{ABCBCF01-4F03-F348-BC7B-1A8E9E3661DE}" dt="2018-11-12T18:42:06.683" v="3731" actId="478"/>
          <ac:spMkLst>
            <pc:docMk/>
            <pc:sldMk cId="2691451404" sldId="261"/>
            <ac:spMk id="34" creationId="{BE97B947-1A3C-DF4E-9EAA-34FD9092091A}"/>
          </ac:spMkLst>
        </pc:spChg>
        <pc:spChg chg="add del">
          <ac:chgData name="Richard Zhang" userId="8823963b-73a4-46d4-a9e1-00a83e31c8ef" providerId="ADAL" clId="{ABCBCF01-4F03-F348-BC7B-1A8E9E3661DE}" dt="2018-11-12T18:42:06.683" v="3731" actId="478"/>
          <ac:spMkLst>
            <pc:docMk/>
            <pc:sldMk cId="2691451404" sldId="261"/>
            <ac:spMk id="35" creationId="{A1EF164A-BCA1-5647-868D-784F2E677BD4}"/>
          </ac:spMkLst>
        </pc:spChg>
        <pc:spChg chg="add mod topLvl">
          <ac:chgData name="Richard Zhang" userId="8823963b-73a4-46d4-a9e1-00a83e31c8ef" providerId="ADAL" clId="{ABCBCF01-4F03-F348-BC7B-1A8E9E3661DE}" dt="2018-11-12T19:03:04.502" v="4472" actId="555"/>
          <ac:spMkLst>
            <pc:docMk/>
            <pc:sldMk cId="2691451404" sldId="261"/>
            <ac:spMk id="43" creationId="{1288EB76-E94F-4146-B1B8-BB51FA69EA22}"/>
          </ac:spMkLst>
        </pc:spChg>
        <pc:spChg chg="add del mod topLvl">
          <ac:chgData name="Richard Zhang" userId="8823963b-73a4-46d4-a9e1-00a83e31c8ef" providerId="ADAL" clId="{ABCBCF01-4F03-F348-BC7B-1A8E9E3661DE}" dt="2018-11-12T19:03:02.025" v="4471"/>
          <ac:spMkLst>
            <pc:docMk/>
            <pc:sldMk cId="2691451404" sldId="261"/>
            <ac:spMk id="44" creationId="{B732211C-8A64-5642-A604-84D2F2932FBB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46" creationId="{6F6B8E59-7BB0-A345-B44F-1BECB30B11DD}"/>
          </ac:spMkLst>
        </pc:spChg>
        <pc:spChg chg="add del">
          <ac:chgData name="Richard Zhang" userId="8823963b-73a4-46d4-a9e1-00a83e31c8ef" providerId="ADAL" clId="{ABCBCF01-4F03-F348-BC7B-1A8E9E3661DE}" dt="2018-11-12T18:29:23.959" v="3440" actId="478"/>
          <ac:spMkLst>
            <pc:docMk/>
            <pc:sldMk cId="2691451404" sldId="261"/>
            <ac:spMk id="47" creationId="{D57B7E53-94D5-FA4E-A710-A51D83E13E4C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48" creationId="{D99C0261-69D7-EA47-8A02-2EB1B565F373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49" creationId="{7F0331A0-7CE7-604E-83AA-AD305F7455C8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50" creationId="{554F3A01-0E19-DE41-B795-8C82486C747A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51" creationId="{CC32F388-92FD-6E4E-B13E-9A03D8C90F4F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52" creationId="{74389AFF-B8BB-344C-8DEA-BAA62843A770}"/>
          </ac:spMkLst>
        </pc:spChg>
        <pc:spChg chg="add del mod topLvl">
          <ac:chgData name="Richard Zhang" userId="8823963b-73a4-46d4-a9e1-00a83e31c8ef" providerId="ADAL" clId="{ABCBCF01-4F03-F348-BC7B-1A8E9E3661DE}" dt="2018-11-12T18:42:12.597" v="3733" actId="478"/>
          <ac:spMkLst>
            <pc:docMk/>
            <pc:sldMk cId="2691451404" sldId="261"/>
            <ac:spMk id="53" creationId="{DA0759C4-8CEC-6442-AF9B-3B8266B1364D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54" creationId="{6053158F-D498-684E-8D44-660127C0640B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55" creationId="{16A69CD4-FF56-4146-A296-0BB691B9E650}"/>
          </ac:spMkLst>
        </pc:spChg>
        <pc:spChg chg="add mod topLvl">
          <ac:chgData name="Richard Zhang" userId="8823963b-73a4-46d4-a9e1-00a83e31c8ef" providerId="ADAL" clId="{ABCBCF01-4F03-F348-BC7B-1A8E9E3661DE}" dt="2018-11-12T19:03:19.638" v="4487" actId="1037"/>
          <ac:spMkLst>
            <pc:docMk/>
            <pc:sldMk cId="2691451404" sldId="261"/>
            <ac:spMk id="56" creationId="{E28E85D1-2F7D-7442-BB12-3F9423E2AC15}"/>
          </ac:spMkLst>
        </pc:spChg>
        <pc:spChg chg="add del mod topLvl">
          <ac:chgData name="Richard Zhang" userId="8823963b-73a4-46d4-a9e1-00a83e31c8ef" providerId="ADAL" clId="{ABCBCF01-4F03-F348-BC7B-1A8E9E3661DE}" dt="2018-11-12T19:03:02.025" v="4471"/>
          <ac:spMkLst>
            <pc:docMk/>
            <pc:sldMk cId="2691451404" sldId="261"/>
            <ac:spMk id="57" creationId="{E5957128-4A8E-D642-B2AF-CDD10D3B97CD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64" creationId="{4D936A6D-3705-6F41-990C-F78ABEF5EB5A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65" creationId="{D686DAD3-1C78-1149-BFC1-C6962B7F95B7}"/>
          </ac:spMkLst>
        </pc:spChg>
        <pc:spChg chg="add mod topLvl">
          <ac:chgData name="Richard Zhang" userId="8823963b-73a4-46d4-a9e1-00a83e31c8ef" providerId="ADAL" clId="{ABCBCF01-4F03-F348-BC7B-1A8E9E3661DE}" dt="2018-11-12T19:01:11.131" v="4452" actId="1076"/>
          <ac:spMkLst>
            <pc:docMk/>
            <pc:sldMk cId="2691451404" sldId="261"/>
            <ac:spMk id="77" creationId="{208393A5-66BE-A64E-A89E-9AB1671E2488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78" creationId="{AFC26310-0CA2-464B-9E2F-F9CF8FEBF219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79" creationId="{8A247298-3D54-754A-B367-BB7F717E3AEB}"/>
          </ac:spMkLst>
        </pc:spChg>
        <pc:spChg chg="add mod topLvl">
          <ac:chgData name="Richard Zhang" userId="8823963b-73a4-46d4-a9e1-00a83e31c8ef" providerId="ADAL" clId="{ABCBCF01-4F03-F348-BC7B-1A8E9E3661DE}" dt="2018-11-12T18:59:16.633" v="4440" actId="1037"/>
          <ac:spMkLst>
            <pc:docMk/>
            <pc:sldMk cId="2691451404" sldId="261"/>
            <ac:spMk id="80" creationId="{BF7AE526-E5EE-DD45-96F8-4D4010CD29C1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82" creationId="{5D2E9816-AA81-DE47-9399-3AD5E32C1181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83" creationId="{17226BB6-C8CA-8844-8FE8-164C85A4E071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85" creationId="{7F2A10D5-87C8-0949-B50E-669DAD2E2FBF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86" creationId="{969A7E24-7FFA-6C4C-A41E-DBDB8D915016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90" creationId="{4141FA6F-2025-DD47-97EA-7BBC202DD0A5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91" creationId="{959BF9A1-12FE-544B-80C2-1435CCEB1070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93" creationId="{AF239E21-6225-F244-AFC3-37A6BD686966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94" creationId="{B4A82D5C-FCE9-5C4F-B680-9BF74FAFF558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96" creationId="{95A493CD-FD7E-7449-9A20-02888FB136D4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99" creationId="{37A83470-9DC7-0045-9C57-7AA887440308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00" creationId="{6061B847-7C43-054C-B490-D065390E1199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03" creationId="{F39CF3A8-E376-7143-949A-8E5D29ED701F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04" creationId="{B380DC34-EC72-B147-A502-CFA418755741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06" creationId="{4A29EEF7-9A94-894F-8B00-9F889E519280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07" creationId="{59FC863C-6E8E-4649-8194-22F976D107B9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09" creationId="{8A3D5EB3-F4D1-A04F-9D24-4ECF2307CDD9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12" creationId="{69D367E5-CFF9-B04F-BD6A-EC4183EB3ED3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13" creationId="{FD9D8FE9-65E6-2C4B-84D7-AC9B6CF013E8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15" creationId="{32727EF0-2B5C-1143-925F-ACF46DAAB673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17" creationId="{A2ADCF84-C994-A84A-BAA1-46CAF794BEF9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18" creationId="{83663B9C-310F-ED49-925D-CCCFBE4B2B6B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20" creationId="{B5AD8915-22D7-6B44-B0C3-CA5BFC93F7F2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21" creationId="{2E85AFF4-0CB5-5F4D-BAFD-AE903A7BDD95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23" creationId="{3E20179C-D2D5-9649-8B7D-130F858ECE16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26" creationId="{78A03559-5298-4C46-8D28-E145B7035921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27" creationId="{B334A9F7-A2E3-1242-A624-698F29F7EB38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29" creationId="{944D094B-4418-D946-BF25-CCB6CC0C95C1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31" creationId="{E9EE253D-784E-B642-BAB2-D6757DAE1EEA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32" creationId="{64BEA5FF-F7AE-0C44-B41E-D59E7AE3C1D2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34" creationId="{CB28203A-61C9-5043-8726-1C650CC3D1BD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35" creationId="{8A275E88-3C92-8946-BCF4-A3D80D16A63D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37" creationId="{595C04C3-1381-E842-ABA0-72D005D5A0EC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40" creationId="{CFCC1BAF-D180-A940-A99B-4CE287E7FF2E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41" creationId="{3ECF35AD-3D0C-5F4C-BCD5-B9F9524DCDEF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43" creationId="{64A717B9-C001-8843-AD96-538D00D505A4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45" creationId="{CB4A6256-383B-0E49-B9C3-6B3B7F550312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46" creationId="{14C95448-DB57-6A4C-8788-5E0185D3A62E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48" creationId="{A3EE89D9-68D8-1842-A8F5-430F19B1CBF9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49" creationId="{0626FE6A-105A-6846-8C83-00DCF30B67AB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51" creationId="{1C54C7E0-9D45-394C-90E3-04760823EE5F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52" creationId="{971E6C76-762D-C748-8941-9F1F439A2FE2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55" creationId="{842C3204-6C2E-9A49-8CBD-3713675A6EDA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57" creationId="{BAD781E4-75F5-774E-A1F7-33494F4986D8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58" creationId="{21157FF2-A965-2B44-BC25-4480272010D9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60" creationId="{94FB3756-C9EE-CE4C-962D-374E4961BCD8}"/>
          </ac:spMkLst>
        </pc:spChg>
        <pc:spChg chg="add mod">
          <ac:chgData name="Richard Zhang" userId="8823963b-73a4-46d4-a9e1-00a83e31c8ef" providerId="ADAL" clId="{ABCBCF01-4F03-F348-BC7B-1A8E9E3661DE}" dt="2018-11-12T18:36:16.924" v="3623" actId="1076"/>
          <ac:spMkLst>
            <pc:docMk/>
            <pc:sldMk cId="2691451404" sldId="261"/>
            <ac:spMk id="161" creationId="{5E6F50B9-1C50-0949-93AC-E096E3BC6222}"/>
          </ac:spMkLst>
        </pc:spChg>
        <pc:spChg chg="add del">
          <ac:chgData name="Richard Zhang" userId="8823963b-73a4-46d4-a9e1-00a83e31c8ef" providerId="ADAL" clId="{ABCBCF01-4F03-F348-BC7B-1A8E9E3661DE}" dt="2018-11-12T18:29:15.871" v="3438" actId="478"/>
          <ac:spMkLst>
            <pc:docMk/>
            <pc:sldMk cId="2691451404" sldId="261"/>
            <ac:spMk id="162" creationId="{605C311C-59E2-6B49-92FE-7ADE75D86BA4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63" creationId="{3934684F-10E8-D34C-907B-173E048E3506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90" creationId="{CA63A073-641D-7E4B-BD1A-A8FD9568B0FE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91" creationId="{4E7894B8-E106-0148-86C1-D4330680DE24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92" creationId="{90B2AC52-6E08-7E41-9F3F-13EA621E73CA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93" creationId="{5F04BA42-8780-6446-B292-89933BA98D6D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94" creationId="{68FCB77C-7D7A-4C4C-AF34-4E4B2807081D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95" creationId="{CBCC1BE1-4520-9949-A695-7B5B705CD324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96" creationId="{D9D71AEE-9FB4-674C-ABA1-4675814635B6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97" creationId="{93A43050-9FCD-D341-B3A0-BEB2D07FCF3F}"/>
          </ac:spMkLst>
        </pc:spChg>
        <pc:spChg chg="add del mod">
          <ac:chgData name="Richard Zhang" userId="8823963b-73a4-46d4-a9e1-00a83e31c8ef" providerId="ADAL" clId="{ABCBCF01-4F03-F348-BC7B-1A8E9E3661DE}" dt="2018-11-12T18:42:26.186" v="3736" actId="478"/>
          <ac:spMkLst>
            <pc:docMk/>
            <pc:sldMk cId="2691451404" sldId="261"/>
            <ac:spMk id="198" creationId="{12076E7D-8F9E-FA48-9984-52ED076603BA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199" creationId="{FF0CE0E9-C42E-9A4A-90C7-B0560D7C6D2B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200" creationId="{A7FB0307-7747-BB4F-B44B-756E32E1F2AD}"/>
          </ac:spMkLst>
        </pc:spChg>
        <pc:spChg chg="add mod topLvl">
          <ac:chgData name="Richard Zhang" userId="8823963b-73a4-46d4-a9e1-00a83e31c8ef" providerId="ADAL" clId="{ABCBCF01-4F03-F348-BC7B-1A8E9E3661DE}" dt="2018-11-12T19:02:02.683" v="4453" actId="165"/>
          <ac:spMkLst>
            <pc:docMk/>
            <pc:sldMk cId="2691451404" sldId="261"/>
            <ac:spMk id="201" creationId="{99A02EEA-A2EB-0441-A3E1-DBEC4D966F3D}"/>
          </ac:spMkLst>
        </pc:spChg>
        <pc:spChg chg="add del mod topLvl">
          <ac:chgData name="Richard Zhang" userId="8823963b-73a4-46d4-a9e1-00a83e31c8ef" providerId="ADAL" clId="{ABCBCF01-4F03-F348-BC7B-1A8E9E3661DE}" dt="2018-11-12T19:03:02.025" v="4471"/>
          <ac:spMkLst>
            <pc:docMk/>
            <pc:sldMk cId="2691451404" sldId="261"/>
            <ac:spMk id="202" creationId="{0DFB228A-590A-0146-9A0F-F8F7D2AA5F98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203" creationId="{B2136C76-EF62-F54B-A27E-0CD918D45AFD}"/>
          </ac:spMkLst>
        </pc:spChg>
        <pc:spChg chg="add mod topLvl">
          <ac:chgData name="Richard Zhang" userId="8823963b-73a4-46d4-a9e1-00a83e31c8ef" providerId="ADAL" clId="{ABCBCF01-4F03-F348-BC7B-1A8E9E3661DE}" dt="2018-11-12T18:59:23.483" v="4447" actId="1037"/>
          <ac:spMkLst>
            <pc:docMk/>
            <pc:sldMk cId="2691451404" sldId="261"/>
            <ac:spMk id="204" creationId="{6DE40D62-F056-454A-824C-75B61CA9FBDA}"/>
          </ac:spMkLst>
        </pc:spChg>
        <pc:spChg chg="mod">
          <ac:chgData name="Richard Zhang" userId="8823963b-73a4-46d4-a9e1-00a83e31c8ef" providerId="ADAL" clId="{ABCBCF01-4F03-F348-BC7B-1A8E9E3661DE}" dt="2018-11-12T18:49:10.598" v="4099" actId="208"/>
          <ac:spMkLst>
            <pc:docMk/>
            <pc:sldMk cId="2691451404" sldId="261"/>
            <ac:spMk id="214" creationId="{216C9DED-0C4F-1949-8119-8E128D08B49A}"/>
          </ac:spMkLst>
        </pc:spChg>
        <pc:spChg chg="mod">
          <ac:chgData name="Richard Zhang" userId="8823963b-73a4-46d4-a9e1-00a83e31c8ef" providerId="ADAL" clId="{ABCBCF01-4F03-F348-BC7B-1A8E9E3661DE}" dt="2018-11-12T18:49:10.598" v="4099" actId="208"/>
          <ac:spMkLst>
            <pc:docMk/>
            <pc:sldMk cId="2691451404" sldId="261"/>
            <ac:spMk id="215" creationId="{E0EDDF01-2981-E04E-9438-B4073EAF7C7F}"/>
          </ac:spMkLst>
        </pc:spChg>
        <pc:spChg chg="mod">
          <ac:chgData name="Richard Zhang" userId="8823963b-73a4-46d4-a9e1-00a83e31c8ef" providerId="ADAL" clId="{ABCBCF01-4F03-F348-BC7B-1A8E9E3661DE}" dt="2018-11-12T18:49:10.598" v="4099" actId="208"/>
          <ac:spMkLst>
            <pc:docMk/>
            <pc:sldMk cId="2691451404" sldId="261"/>
            <ac:spMk id="216" creationId="{9F2B6706-C8A1-624A-9F60-42EE827E2192}"/>
          </ac:spMkLst>
        </pc:spChg>
        <pc:spChg chg="add mod topLvl">
          <ac:chgData name="Richard Zhang" userId="8823963b-73a4-46d4-a9e1-00a83e31c8ef" providerId="ADAL" clId="{ABCBCF01-4F03-F348-BC7B-1A8E9E3661DE}" dt="2018-11-12T19:02:28.331" v="4464" actId="1035"/>
          <ac:spMkLst>
            <pc:docMk/>
            <pc:sldMk cId="2691451404" sldId="261"/>
            <ac:spMk id="217" creationId="{2AEAEC03-93C5-4F4B-9941-351A81338E9C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229" creationId="{913FFBE4-39ED-9F44-9DE9-CE116E49217A}"/>
          </ac:spMkLst>
        </pc:spChg>
        <pc:spChg chg="add mod topLvl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230" creationId="{5501D2A9-77E7-AA41-8096-4B0F8576C7F5}"/>
          </ac:spMkLst>
        </pc:spChg>
        <pc:spChg chg="add del">
          <ac:chgData name="Richard Zhang" userId="8823963b-73a4-46d4-a9e1-00a83e31c8ef" providerId="ADAL" clId="{ABCBCF01-4F03-F348-BC7B-1A8E9E3661DE}" dt="2018-11-12T18:32:35.122" v="3517"/>
          <ac:spMkLst>
            <pc:docMk/>
            <pc:sldMk cId="2691451404" sldId="261"/>
            <ac:spMk id="231" creationId="{8D1A44B4-580A-D44A-A35D-821D600A0FD1}"/>
          </ac:spMkLst>
        </pc:spChg>
        <pc:spChg chg="add del">
          <ac:chgData name="Richard Zhang" userId="8823963b-73a4-46d4-a9e1-00a83e31c8ef" providerId="ADAL" clId="{ABCBCF01-4F03-F348-BC7B-1A8E9E3661DE}" dt="2018-11-12T18:32:35.122" v="3517"/>
          <ac:spMkLst>
            <pc:docMk/>
            <pc:sldMk cId="2691451404" sldId="261"/>
            <ac:spMk id="232" creationId="{4FACFF16-F0E9-1745-83AC-6B1B9BA8FB55}"/>
          </ac:spMkLst>
        </pc:spChg>
        <pc:spChg chg="add del">
          <ac:chgData name="Richard Zhang" userId="8823963b-73a4-46d4-a9e1-00a83e31c8ef" providerId="ADAL" clId="{ABCBCF01-4F03-F348-BC7B-1A8E9E3661DE}" dt="2018-11-12T18:32:35.122" v="3517"/>
          <ac:spMkLst>
            <pc:docMk/>
            <pc:sldMk cId="2691451404" sldId="261"/>
            <ac:spMk id="233" creationId="{A3195A29-35A5-AF45-93D0-92C289A9D5E2}"/>
          </ac:spMkLst>
        </pc:spChg>
        <pc:spChg chg="add mod">
          <ac:chgData name="Richard Zhang" userId="8823963b-73a4-46d4-a9e1-00a83e31c8ef" providerId="ADAL" clId="{ABCBCF01-4F03-F348-BC7B-1A8E9E3661DE}" dt="2018-11-12T18:48:01.847" v="4037" actId="12789"/>
          <ac:spMkLst>
            <pc:docMk/>
            <pc:sldMk cId="2691451404" sldId="261"/>
            <ac:spMk id="234" creationId="{DC69A89D-B351-B449-8AF9-DAC81C3FEDF1}"/>
          </ac:spMkLst>
        </pc:spChg>
        <pc:spChg chg="add mod">
          <ac:chgData name="Richard Zhang" userId="8823963b-73a4-46d4-a9e1-00a83e31c8ef" providerId="ADAL" clId="{ABCBCF01-4F03-F348-BC7B-1A8E9E3661DE}" dt="2018-11-12T18:57:18.537" v="4394" actId="1037"/>
          <ac:spMkLst>
            <pc:docMk/>
            <pc:sldMk cId="2691451404" sldId="261"/>
            <ac:spMk id="235" creationId="{590417F2-0CD1-2649-95E4-69116A7B9B51}"/>
          </ac:spMkLst>
        </pc:spChg>
        <pc:spChg chg="add mod">
          <ac:chgData name="Richard Zhang" userId="8823963b-73a4-46d4-a9e1-00a83e31c8ef" providerId="ADAL" clId="{ABCBCF01-4F03-F348-BC7B-1A8E9E3661DE}" dt="2018-11-12T18:40:02.573" v="3655" actId="1076"/>
          <ac:spMkLst>
            <pc:docMk/>
            <pc:sldMk cId="2691451404" sldId="261"/>
            <ac:spMk id="240" creationId="{5809E9E6-A4FD-2C4C-B2BB-F0B33FAB24ED}"/>
          </ac:spMkLst>
        </pc:spChg>
        <pc:spChg chg="add mod">
          <ac:chgData name="Richard Zhang" userId="8823963b-73a4-46d4-a9e1-00a83e31c8ef" providerId="ADAL" clId="{ABCBCF01-4F03-F348-BC7B-1A8E9E3661DE}" dt="2018-11-12T18:40:02.573" v="3655" actId="1076"/>
          <ac:spMkLst>
            <pc:docMk/>
            <pc:sldMk cId="2691451404" sldId="261"/>
            <ac:spMk id="241" creationId="{4BB2D51D-6B82-4446-9408-15E5CFF6E8FA}"/>
          </ac:spMkLst>
        </pc:spChg>
        <pc:spChg chg="add mod">
          <ac:chgData name="Richard Zhang" userId="8823963b-73a4-46d4-a9e1-00a83e31c8ef" providerId="ADAL" clId="{ABCBCF01-4F03-F348-BC7B-1A8E9E3661DE}" dt="2018-11-12T18:40:02.573" v="3655" actId="1076"/>
          <ac:spMkLst>
            <pc:docMk/>
            <pc:sldMk cId="2691451404" sldId="261"/>
            <ac:spMk id="242" creationId="{3AA7A8D6-B614-1049-8C76-5A7497002E36}"/>
          </ac:spMkLst>
        </pc:spChg>
        <pc:spChg chg="add mod">
          <ac:chgData name="Richard Zhang" userId="8823963b-73a4-46d4-a9e1-00a83e31c8ef" providerId="ADAL" clId="{ABCBCF01-4F03-F348-BC7B-1A8E9E3661DE}" dt="2018-11-12T18:40:02.573" v="3655" actId="1076"/>
          <ac:spMkLst>
            <pc:docMk/>
            <pc:sldMk cId="2691451404" sldId="261"/>
            <ac:spMk id="243" creationId="{56D7644B-DA77-8D4A-835C-A58C6D85AEE4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45" creationId="{2B179C02-7F13-1848-89C4-E5302A044D4C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46" creationId="{F25FDA4C-5D38-4645-8F1E-A6FFB4761AE3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47" creationId="{0E01FA53-52E9-BC44-BB8F-1632409E774C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48" creationId="{F9DA2B40-14AC-3E4A-86A5-DBEE76D69131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49" creationId="{F68A5B12-3E2E-A644-9B52-D9F31F9FF371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50" creationId="{BBD60D08-61B2-254A-A55C-0109BA6A64E6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51" creationId="{253A44F9-D15E-C644-A808-FC0EFF9B389A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52" creationId="{BC3F6EFE-B262-254E-B857-4E541262E997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53" creationId="{C54AEF15-E16D-5842-8A3F-588295E7850A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54" creationId="{6188DADC-C420-1342-80B0-45F97E784CFE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55" creationId="{91842A79-3111-9C4A-9322-34F14542EF97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62" creationId="{A4DC8E72-DD2F-FA48-B7E8-BC462BD3B5BA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63" creationId="{B217A84C-3B8B-2C44-A978-8186855C4835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75" creationId="{60555916-6DC8-2E47-AFF6-D988B7666476}"/>
          </ac:spMkLst>
        </pc:spChg>
        <pc:spChg chg="add mod">
          <ac:chgData name="Richard Zhang" userId="8823963b-73a4-46d4-a9e1-00a83e31c8ef" providerId="ADAL" clId="{ABCBCF01-4F03-F348-BC7B-1A8E9E3661DE}" dt="2018-11-12T18:40:15.520" v="3657" actId="571"/>
          <ac:spMkLst>
            <pc:docMk/>
            <pc:sldMk cId="2691451404" sldId="261"/>
            <ac:spMk id="276" creationId="{82810968-1EC5-E146-A677-8291BB8858AB}"/>
          </ac:spMkLst>
        </pc:spChg>
        <pc:spChg chg="add mod">
          <ac:chgData name="Richard Zhang" userId="8823963b-73a4-46d4-a9e1-00a83e31c8ef" providerId="ADAL" clId="{ABCBCF01-4F03-F348-BC7B-1A8E9E3661DE}" dt="2018-11-12T18:45:41.207" v="3887" actId="164"/>
          <ac:spMkLst>
            <pc:docMk/>
            <pc:sldMk cId="2691451404" sldId="261"/>
            <ac:spMk id="290" creationId="{D57F8AF4-1DA8-0C44-AF06-370AE0A057BC}"/>
          </ac:spMkLst>
        </pc:spChg>
        <pc:spChg chg="add mod">
          <ac:chgData name="Richard Zhang" userId="8823963b-73a4-46d4-a9e1-00a83e31c8ef" providerId="ADAL" clId="{ABCBCF01-4F03-F348-BC7B-1A8E9E3661DE}" dt="2018-11-12T18:45:41.207" v="3887" actId="164"/>
          <ac:spMkLst>
            <pc:docMk/>
            <pc:sldMk cId="2691451404" sldId="261"/>
            <ac:spMk id="291" creationId="{452B40BF-EE3F-AC48-998E-6E31B778019C}"/>
          </ac:spMkLst>
        </pc:spChg>
        <pc:spChg chg="add mod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306" creationId="{45500E79-3E5A-4A4E-890A-EC985755FB44}"/>
          </ac:spMkLst>
        </pc:spChg>
        <pc:spChg chg="add mod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307" creationId="{C75EABE2-039A-2F40-A7E4-9CF83F4B5093}"/>
          </ac:spMkLst>
        </pc:spChg>
        <pc:spChg chg="add mod">
          <ac:chgData name="Richard Zhang" userId="8823963b-73a4-46d4-a9e1-00a83e31c8ef" providerId="ADAL" clId="{ABCBCF01-4F03-F348-BC7B-1A8E9E3661DE}" dt="2018-11-12T18:59:10.480" v="4428" actId="1036"/>
          <ac:spMkLst>
            <pc:docMk/>
            <pc:sldMk cId="2691451404" sldId="261"/>
            <ac:spMk id="308" creationId="{F8C83D38-F8D6-BA49-B5A0-0BC2C803B0FE}"/>
          </ac:spMkLst>
        </pc:spChg>
        <pc:spChg chg="add mod">
          <ac:chgData name="Richard Zhang" userId="8823963b-73a4-46d4-a9e1-00a83e31c8ef" providerId="ADAL" clId="{ABCBCF01-4F03-F348-BC7B-1A8E9E3661DE}" dt="2018-11-12T18:59:18.814" v="4444" actId="1037"/>
          <ac:spMkLst>
            <pc:docMk/>
            <pc:sldMk cId="2691451404" sldId="261"/>
            <ac:spMk id="309" creationId="{4E735509-0ED0-DD4D-9B70-AE77361F86EF}"/>
          </ac:spMkLst>
        </pc:spChg>
        <pc:spChg chg="add del mod">
          <ac:chgData name="Richard Zhang" userId="8823963b-73a4-46d4-a9e1-00a83e31c8ef" providerId="ADAL" clId="{ABCBCF01-4F03-F348-BC7B-1A8E9E3661DE}" dt="2018-11-12T19:03:02.025" v="4471"/>
          <ac:spMkLst>
            <pc:docMk/>
            <pc:sldMk cId="2691451404" sldId="261"/>
            <ac:spMk id="313" creationId="{A45E0D4D-718C-E742-A830-9DFFF9E0A993}"/>
          </ac:spMkLst>
        </pc:spChg>
        <pc:spChg chg="add del">
          <ac:chgData name="Richard Zhang" userId="8823963b-73a4-46d4-a9e1-00a83e31c8ef" providerId="ADAL" clId="{ABCBCF01-4F03-F348-BC7B-1A8E9E3661DE}" dt="2018-11-12T19:03:08.524" v="4474"/>
          <ac:spMkLst>
            <pc:docMk/>
            <pc:sldMk cId="2691451404" sldId="261"/>
            <ac:spMk id="314" creationId="{90CB66E3-EBD5-DC4F-BD5C-74FCDA853998}"/>
          </ac:spMkLst>
        </pc:spChg>
        <pc:spChg chg="add del">
          <ac:chgData name="Richard Zhang" userId="8823963b-73a4-46d4-a9e1-00a83e31c8ef" providerId="ADAL" clId="{ABCBCF01-4F03-F348-BC7B-1A8E9E3661DE}" dt="2018-11-12T19:03:08.524" v="4474"/>
          <ac:spMkLst>
            <pc:docMk/>
            <pc:sldMk cId="2691451404" sldId="261"/>
            <ac:spMk id="315" creationId="{979C5549-3221-7F47-B969-FA06B35CE651}"/>
          </ac:spMkLst>
        </pc:spChg>
        <pc:spChg chg="add del">
          <ac:chgData name="Richard Zhang" userId="8823963b-73a4-46d4-a9e1-00a83e31c8ef" providerId="ADAL" clId="{ABCBCF01-4F03-F348-BC7B-1A8E9E3661DE}" dt="2018-11-12T19:03:08.524" v="4474"/>
          <ac:spMkLst>
            <pc:docMk/>
            <pc:sldMk cId="2691451404" sldId="261"/>
            <ac:spMk id="316" creationId="{C22E7E03-5BC1-A541-A64D-B17B4F1FA1EB}"/>
          </ac:spMkLst>
        </pc:spChg>
        <pc:spChg chg="add del">
          <ac:chgData name="Richard Zhang" userId="8823963b-73a4-46d4-a9e1-00a83e31c8ef" providerId="ADAL" clId="{ABCBCF01-4F03-F348-BC7B-1A8E9E3661DE}" dt="2018-11-12T19:03:08.524" v="4474"/>
          <ac:spMkLst>
            <pc:docMk/>
            <pc:sldMk cId="2691451404" sldId="261"/>
            <ac:spMk id="317" creationId="{829E2A2C-9DE4-3E4C-8E58-AD482A6CA9E5}"/>
          </ac:spMkLst>
        </pc:spChg>
        <pc:spChg chg="add mod">
          <ac:chgData name="Richard Zhang" userId="8823963b-73a4-46d4-a9e1-00a83e31c8ef" providerId="ADAL" clId="{ABCBCF01-4F03-F348-BC7B-1A8E9E3661DE}" dt="2018-11-12T19:03:11.165" v="4478" actId="1035"/>
          <ac:spMkLst>
            <pc:docMk/>
            <pc:sldMk cId="2691451404" sldId="261"/>
            <ac:spMk id="318" creationId="{C057B6E1-4F04-8441-8AA1-BA9D5A45088E}"/>
          </ac:spMkLst>
        </pc:spChg>
        <pc:spChg chg="add mod">
          <ac:chgData name="Richard Zhang" userId="8823963b-73a4-46d4-a9e1-00a83e31c8ef" providerId="ADAL" clId="{ABCBCF01-4F03-F348-BC7B-1A8E9E3661DE}" dt="2018-11-12T19:03:23.109" v="4498" actId="1038"/>
          <ac:spMkLst>
            <pc:docMk/>
            <pc:sldMk cId="2691451404" sldId="261"/>
            <ac:spMk id="319" creationId="{353AC361-B5A2-0848-B33E-1BAC7BCD5F4C}"/>
          </ac:spMkLst>
        </pc:spChg>
        <pc:spChg chg="add mod">
          <ac:chgData name="Richard Zhang" userId="8823963b-73a4-46d4-a9e1-00a83e31c8ef" providerId="ADAL" clId="{ABCBCF01-4F03-F348-BC7B-1A8E9E3661DE}" dt="2018-11-12T19:03:11.165" v="4478" actId="1035"/>
          <ac:spMkLst>
            <pc:docMk/>
            <pc:sldMk cId="2691451404" sldId="261"/>
            <ac:spMk id="320" creationId="{FFC60AC4-4C37-544A-B7B4-3B1937419B11}"/>
          </ac:spMkLst>
        </pc:spChg>
        <pc:spChg chg="add mod">
          <ac:chgData name="Richard Zhang" userId="8823963b-73a4-46d4-a9e1-00a83e31c8ef" providerId="ADAL" clId="{ABCBCF01-4F03-F348-BC7B-1A8E9E3661DE}" dt="2018-11-12T19:03:11.165" v="4478" actId="1035"/>
          <ac:spMkLst>
            <pc:docMk/>
            <pc:sldMk cId="2691451404" sldId="261"/>
            <ac:spMk id="321" creationId="{0D8E3A3D-6A9E-7F4A-A363-430012102A1C}"/>
          </ac:spMkLst>
        </pc:spChg>
        <pc:grpChg chg="add del">
          <ac:chgData name="Richard Zhang" userId="8823963b-73a4-46d4-a9e1-00a83e31c8ef" providerId="ADAL" clId="{ABCBCF01-4F03-F348-BC7B-1A8E9E3661DE}" dt="2018-11-12T18:43:09.458" v="3794" actId="165"/>
          <ac:grpSpMkLst>
            <pc:docMk/>
            <pc:sldMk cId="2691451404" sldId="261"/>
            <ac:grpSpMk id="37" creationId="{3459E129-068A-AF43-9BC7-4F7F52F56A55}"/>
          </ac:grpSpMkLst>
        </pc:grpChg>
        <pc:grpChg chg="add mod topLvl">
          <ac:chgData name="Richard Zhang" userId="8823963b-73a4-46d4-a9e1-00a83e31c8ef" providerId="ADAL" clId="{ABCBCF01-4F03-F348-BC7B-1A8E9E3661DE}" dt="2018-11-12T18:59:10.480" v="4428" actId="1036"/>
          <ac:grpSpMkLst>
            <pc:docMk/>
            <pc:sldMk cId="2691451404" sldId="261"/>
            <ac:grpSpMk id="58" creationId="{8F4424C5-09EE-3B4C-BFA6-CC2A97456276}"/>
          </ac:grpSpMkLst>
        </pc:grpChg>
        <pc:grpChg chg="add del mod topLvl">
          <ac:chgData name="Richard Zhang" userId="8823963b-73a4-46d4-a9e1-00a83e31c8ef" providerId="ADAL" clId="{ABCBCF01-4F03-F348-BC7B-1A8E9E3661DE}" dt="2018-11-12T18:42:17.491" v="3734" actId="165"/>
          <ac:grpSpMkLst>
            <pc:docMk/>
            <pc:sldMk cId="2691451404" sldId="261"/>
            <ac:grpSpMk id="66" creationId="{50ACAD85-2915-484F-A84E-1D853277C393}"/>
          </ac:grpSpMkLst>
        </pc:grpChg>
        <pc:grpChg chg="add del">
          <ac:chgData name="Richard Zhang" userId="8823963b-73a4-46d4-a9e1-00a83e31c8ef" providerId="ADAL" clId="{ABCBCF01-4F03-F348-BC7B-1A8E9E3661DE}" dt="2018-11-12T18:29:15.871" v="3438" actId="478"/>
          <ac:grpSpMkLst>
            <pc:docMk/>
            <pc:sldMk cId="2691451404" sldId="261"/>
            <ac:grpSpMk id="164" creationId="{904C586E-6ABB-9D42-BA84-73714037C856}"/>
          </ac:grpSpMkLst>
        </pc:grpChg>
        <pc:grpChg chg="add del">
          <ac:chgData name="Richard Zhang" userId="8823963b-73a4-46d4-a9e1-00a83e31c8ef" providerId="ADAL" clId="{ABCBCF01-4F03-F348-BC7B-1A8E9E3661DE}" dt="2018-11-12T18:29:15.871" v="3438" actId="478"/>
          <ac:grpSpMkLst>
            <pc:docMk/>
            <pc:sldMk cId="2691451404" sldId="261"/>
            <ac:grpSpMk id="168" creationId="{2B9F899C-F0D3-E04A-B165-8FC510C18E12}"/>
          </ac:grpSpMkLst>
        </pc:grpChg>
        <pc:grpChg chg="add del">
          <ac:chgData name="Richard Zhang" userId="8823963b-73a4-46d4-a9e1-00a83e31c8ef" providerId="ADAL" clId="{ABCBCF01-4F03-F348-BC7B-1A8E9E3661DE}" dt="2018-11-12T18:29:15.871" v="3438" actId="478"/>
          <ac:grpSpMkLst>
            <pc:docMk/>
            <pc:sldMk cId="2691451404" sldId="261"/>
            <ac:grpSpMk id="172" creationId="{A15E87CE-8927-8B45-9B25-9A72E3702DC5}"/>
          </ac:grpSpMkLst>
        </pc:grpChg>
        <pc:grpChg chg="add del">
          <ac:chgData name="Richard Zhang" userId="8823963b-73a4-46d4-a9e1-00a83e31c8ef" providerId="ADAL" clId="{ABCBCF01-4F03-F348-BC7B-1A8E9E3661DE}" dt="2018-11-12T18:29:15.871" v="3438" actId="478"/>
          <ac:grpSpMkLst>
            <pc:docMk/>
            <pc:sldMk cId="2691451404" sldId="261"/>
            <ac:grpSpMk id="176" creationId="{28E15EFE-B575-A143-AB28-1261D355E898}"/>
          </ac:grpSpMkLst>
        </pc:grpChg>
        <pc:grpChg chg="add del">
          <ac:chgData name="Richard Zhang" userId="8823963b-73a4-46d4-a9e1-00a83e31c8ef" providerId="ADAL" clId="{ABCBCF01-4F03-F348-BC7B-1A8E9E3661DE}" dt="2018-11-12T18:29:15.871" v="3438" actId="478"/>
          <ac:grpSpMkLst>
            <pc:docMk/>
            <pc:sldMk cId="2691451404" sldId="261"/>
            <ac:grpSpMk id="180" creationId="{55080B41-F79A-4343-A5DE-EF2E31C39E1A}"/>
          </ac:grpSpMkLst>
        </pc:grpChg>
        <pc:grpChg chg="add del">
          <ac:chgData name="Richard Zhang" userId="8823963b-73a4-46d4-a9e1-00a83e31c8ef" providerId="ADAL" clId="{ABCBCF01-4F03-F348-BC7B-1A8E9E3661DE}" dt="2018-11-12T18:29:15.871" v="3438" actId="478"/>
          <ac:grpSpMkLst>
            <pc:docMk/>
            <pc:sldMk cId="2691451404" sldId="261"/>
            <ac:grpSpMk id="184" creationId="{624D1B56-F697-344E-B92D-9B093EC0978D}"/>
          </ac:grpSpMkLst>
        </pc:grpChg>
        <pc:grpChg chg="add del">
          <ac:chgData name="Richard Zhang" userId="8823963b-73a4-46d4-a9e1-00a83e31c8ef" providerId="ADAL" clId="{ABCBCF01-4F03-F348-BC7B-1A8E9E3661DE}" dt="2018-11-12T18:30:34.479" v="3480"/>
          <ac:grpSpMkLst>
            <pc:docMk/>
            <pc:sldMk cId="2691451404" sldId="261"/>
            <ac:grpSpMk id="205" creationId="{15F30E99-397C-C347-B43B-D2249BBF0492}"/>
          </ac:grpSpMkLst>
        </pc:grpChg>
        <pc:grpChg chg="add mod topLvl">
          <ac:chgData name="Richard Zhang" userId="8823963b-73a4-46d4-a9e1-00a83e31c8ef" providerId="ADAL" clId="{ABCBCF01-4F03-F348-BC7B-1A8E9E3661DE}" dt="2018-11-12T18:59:10.480" v="4428" actId="1036"/>
          <ac:grpSpMkLst>
            <pc:docMk/>
            <pc:sldMk cId="2691451404" sldId="261"/>
            <ac:grpSpMk id="211" creationId="{43A1FD4D-2655-4B48-ADCA-35BE8BA649B5}"/>
          </ac:grpSpMkLst>
        </pc:grpChg>
        <pc:grpChg chg="mod">
          <ac:chgData name="Richard Zhang" userId="8823963b-73a4-46d4-a9e1-00a83e31c8ef" providerId="ADAL" clId="{ABCBCF01-4F03-F348-BC7B-1A8E9E3661DE}" dt="2018-11-12T18:47:05.295" v="3958" actId="12788"/>
          <ac:grpSpMkLst>
            <pc:docMk/>
            <pc:sldMk cId="2691451404" sldId="261"/>
            <ac:grpSpMk id="212" creationId="{35D6BD23-72D4-F748-A5DC-C27C285A199F}"/>
          </ac:grpSpMkLst>
        </pc:grpChg>
        <pc:grpChg chg="add del mod">
          <ac:chgData name="Richard Zhang" userId="8823963b-73a4-46d4-a9e1-00a83e31c8ef" providerId="ADAL" clId="{ABCBCF01-4F03-F348-BC7B-1A8E9E3661DE}" dt="2018-11-12T18:30:45.301" v="3484" actId="165"/>
          <ac:grpSpMkLst>
            <pc:docMk/>
            <pc:sldMk cId="2691451404" sldId="261"/>
            <ac:grpSpMk id="218" creationId="{F00740AF-DDC4-8A4F-9E3D-95CA0DABCAB2}"/>
          </ac:grpSpMkLst>
        </pc:grpChg>
        <pc:grpChg chg="add mod topLvl">
          <ac:chgData name="Richard Zhang" userId="8823963b-73a4-46d4-a9e1-00a83e31c8ef" providerId="ADAL" clId="{ABCBCF01-4F03-F348-BC7B-1A8E9E3661DE}" dt="2018-11-12T18:59:10.480" v="4428" actId="1036"/>
          <ac:grpSpMkLst>
            <pc:docMk/>
            <pc:sldMk cId="2691451404" sldId="261"/>
            <ac:grpSpMk id="236" creationId="{FE0D094B-366D-1845-9FF7-B1586DE1AB02}"/>
          </ac:grpSpMkLst>
        </pc:grpChg>
        <pc:grpChg chg="add mod">
          <ac:chgData name="Richard Zhang" userId="8823963b-73a4-46d4-a9e1-00a83e31c8ef" providerId="ADAL" clId="{ABCBCF01-4F03-F348-BC7B-1A8E9E3661DE}" dt="2018-11-12T18:40:15.520" v="3657" actId="571"/>
          <ac:grpSpMkLst>
            <pc:docMk/>
            <pc:sldMk cId="2691451404" sldId="261"/>
            <ac:grpSpMk id="256" creationId="{A2D45B14-C781-F54D-91ED-EA135DE665CD}"/>
          </ac:grpSpMkLst>
        </pc:grpChg>
        <pc:grpChg chg="add mod">
          <ac:chgData name="Richard Zhang" userId="8823963b-73a4-46d4-a9e1-00a83e31c8ef" providerId="ADAL" clId="{ABCBCF01-4F03-F348-BC7B-1A8E9E3661DE}" dt="2018-11-12T18:40:15.520" v="3657" actId="571"/>
          <ac:grpSpMkLst>
            <pc:docMk/>
            <pc:sldMk cId="2691451404" sldId="261"/>
            <ac:grpSpMk id="264" creationId="{6D4B0ADC-3320-5142-AF0A-AB0A7F7977AF}"/>
          </ac:grpSpMkLst>
        </pc:grpChg>
        <pc:grpChg chg="add del mod">
          <ac:chgData name="Richard Zhang" userId="8823963b-73a4-46d4-a9e1-00a83e31c8ef" providerId="ADAL" clId="{ABCBCF01-4F03-F348-BC7B-1A8E9E3661DE}" dt="2018-11-12T18:42:11.169" v="3732" actId="165"/>
          <ac:grpSpMkLst>
            <pc:docMk/>
            <pc:sldMk cId="2691451404" sldId="261"/>
            <ac:grpSpMk id="277" creationId="{52D4203F-DFC3-3D4C-91E9-44274A8A7EFC}"/>
          </ac:grpSpMkLst>
        </pc:grpChg>
        <pc:grpChg chg="add mod topLvl">
          <ac:chgData name="Richard Zhang" userId="8823963b-73a4-46d4-a9e1-00a83e31c8ef" providerId="ADAL" clId="{ABCBCF01-4F03-F348-BC7B-1A8E9E3661DE}" dt="2018-11-12T18:59:10.480" v="4428" actId="1036"/>
          <ac:grpSpMkLst>
            <pc:docMk/>
            <pc:sldMk cId="2691451404" sldId="261"/>
            <ac:grpSpMk id="280" creationId="{BAA05767-0355-EE46-8A46-1E21DF16FA17}"/>
          </ac:grpSpMkLst>
        </pc:grpChg>
        <pc:grpChg chg="add mod topLvl">
          <ac:chgData name="Richard Zhang" userId="8823963b-73a4-46d4-a9e1-00a83e31c8ef" providerId="ADAL" clId="{ABCBCF01-4F03-F348-BC7B-1A8E9E3661DE}" dt="2018-11-12T18:59:10.480" v="4428" actId="1036"/>
          <ac:grpSpMkLst>
            <pc:docMk/>
            <pc:sldMk cId="2691451404" sldId="261"/>
            <ac:grpSpMk id="282" creationId="{E20BA5E5-5B7C-D244-9A7B-FCDB5410D21A}"/>
          </ac:grpSpMkLst>
        </pc:grpChg>
        <pc:grpChg chg="add mod topLvl">
          <ac:chgData name="Richard Zhang" userId="8823963b-73a4-46d4-a9e1-00a83e31c8ef" providerId="ADAL" clId="{ABCBCF01-4F03-F348-BC7B-1A8E9E3661DE}" dt="2018-11-12T18:59:10.480" v="4428" actId="1036"/>
          <ac:grpSpMkLst>
            <pc:docMk/>
            <pc:sldMk cId="2691451404" sldId="261"/>
            <ac:grpSpMk id="283" creationId="{198794CE-444D-4242-8DC6-3C9E3FBB91BF}"/>
          </ac:grpSpMkLst>
        </pc:grpChg>
        <pc:grpChg chg="add mod topLvl">
          <ac:chgData name="Richard Zhang" userId="8823963b-73a4-46d4-a9e1-00a83e31c8ef" providerId="ADAL" clId="{ABCBCF01-4F03-F348-BC7B-1A8E9E3661DE}" dt="2018-11-12T18:59:10.480" v="4428" actId="1036"/>
          <ac:grpSpMkLst>
            <pc:docMk/>
            <pc:sldMk cId="2691451404" sldId="261"/>
            <ac:grpSpMk id="284" creationId="{67D9D581-51F7-2E44-BC62-BA2AF778A099}"/>
          </ac:grpSpMkLst>
        </pc:grpChg>
        <pc:grpChg chg="add mod topLvl">
          <ac:chgData name="Richard Zhang" userId="8823963b-73a4-46d4-a9e1-00a83e31c8ef" providerId="ADAL" clId="{ABCBCF01-4F03-F348-BC7B-1A8E9E3661DE}" dt="2018-11-12T18:59:10.480" v="4428" actId="1036"/>
          <ac:grpSpMkLst>
            <pc:docMk/>
            <pc:sldMk cId="2691451404" sldId="261"/>
            <ac:grpSpMk id="285" creationId="{91E8D607-9EF6-B943-A190-B8271FF59472}"/>
          </ac:grpSpMkLst>
        </pc:grpChg>
        <pc:grpChg chg="add mod topLvl">
          <ac:chgData name="Richard Zhang" userId="8823963b-73a4-46d4-a9e1-00a83e31c8ef" providerId="ADAL" clId="{ABCBCF01-4F03-F348-BC7B-1A8E9E3661DE}" dt="2018-11-12T18:59:10.480" v="4428" actId="1036"/>
          <ac:grpSpMkLst>
            <pc:docMk/>
            <pc:sldMk cId="2691451404" sldId="261"/>
            <ac:grpSpMk id="286" creationId="{062028D6-B133-4547-BCEA-9C48935C8683}"/>
          </ac:grpSpMkLst>
        </pc:grpChg>
        <pc:grpChg chg="add del mod topLvl">
          <ac:chgData name="Richard Zhang" userId="8823963b-73a4-46d4-a9e1-00a83e31c8ef" providerId="ADAL" clId="{ABCBCF01-4F03-F348-BC7B-1A8E9E3661DE}" dt="2018-11-12T19:02:02.683" v="4453" actId="165"/>
          <ac:grpSpMkLst>
            <pc:docMk/>
            <pc:sldMk cId="2691451404" sldId="261"/>
            <ac:grpSpMk id="287" creationId="{79097C72-C452-BE47-839C-5015DC80D16F}"/>
          </ac:grpSpMkLst>
        </pc:grpChg>
        <pc:grpChg chg="add del mod topLvl">
          <ac:chgData name="Richard Zhang" userId="8823963b-73a4-46d4-a9e1-00a83e31c8ef" providerId="ADAL" clId="{ABCBCF01-4F03-F348-BC7B-1A8E9E3661DE}" dt="2018-11-12T19:02:02.683" v="4453" actId="165"/>
          <ac:grpSpMkLst>
            <pc:docMk/>
            <pc:sldMk cId="2691451404" sldId="261"/>
            <ac:grpSpMk id="289" creationId="{00F086A6-DAEE-074D-AEA2-222F1AAE82BF}"/>
          </ac:grpSpMkLst>
        </pc:grpChg>
        <pc:grpChg chg="add del mod">
          <ac:chgData name="Richard Zhang" userId="8823963b-73a4-46d4-a9e1-00a83e31c8ef" providerId="ADAL" clId="{ABCBCF01-4F03-F348-BC7B-1A8E9E3661DE}" dt="2018-11-12T18:45:49.403" v="3892" actId="478"/>
          <ac:grpSpMkLst>
            <pc:docMk/>
            <pc:sldMk cId="2691451404" sldId="261"/>
            <ac:grpSpMk id="292" creationId="{C1CC3103-E8BC-0F42-80A2-673B69C1515A}"/>
          </ac:grpSpMkLst>
        </pc:grpChg>
        <pc:grpChg chg="add del mod">
          <ac:chgData name="Richard Zhang" userId="8823963b-73a4-46d4-a9e1-00a83e31c8ef" providerId="ADAL" clId="{ABCBCF01-4F03-F348-BC7B-1A8E9E3661DE}" dt="2018-11-12T18:51:23.930" v="4153" actId="165"/>
          <ac:grpSpMkLst>
            <pc:docMk/>
            <pc:sldMk cId="2691451404" sldId="261"/>
            <ac:grpSpMk id="298" creationId="{AFFFEAEB-F93F-3D47-942E-A3EB6EE0A867}"/>
          </ac:grpSpMkLst>
        </pc:grpChg>
        <pc:grpChg chg="add del mod">
          <ac:chgData name="Richard Zhang" userId="8823963b-73a4-46d4-a9e1-00a83e31c8ef" providerId="ADAL" clId="{ABCBCF01-4F03-F348-BC7B-1A8E9E3661DE}" dt="2018-11-12T18:51:23.930" v="4153" actId="165"/>
          <ac:grpSpMkLst>
            <pc:docMk/>
            <pc:sldMk cId="2691451404" sldId="261"/>
            <ac:grpSpMk id="299" creationId="{96DE347E-5D32-A547-88FF-80BA84893AFD}"/>
          </ac:grpSpMkLst>
        </pc:grpChg>
        <pc:grpChg chg="add del mod topLvl">
          <ac:chgData name="Richard Zhang" userId="8823963b-73a4-46d4-a9e1-00a83e31c8ef" providerId="ADAL" clId="{ABCBCF01-4F03-F348-BC7B-1A8E9E3661DE}" dt="2018-11-12T18:51:29.953" v="4154" actId="165"/>
          <ac:grpSpMkLst>
            <pc:docMk/>
            <pc:sldMk cId="2691451404" sldId="261"/>
            <ac:grpSpMk id="303" creationId="{0E1303C0-6232-C040-8374-E9EDA6D653AD}"/>
          </ac:grpSpMkLst>
        </pc:grpChg>
        <pc:grpChg chg="add del mod">
          <ac:chgData name="Richard Zhang" userId="8823963b-73a4-46d4-a9e1-00a83e31c8ef" providerId="ADAL" clId="{ABCBCF01-4F03-F348-BC7B-1A8E9E3661DE}" dt="2018-11-12T18:51:17.089" v="4152" actId="165"/>
          <ac:grpSpMkLst>
            <pc:docMk/>
            <pc:sldMk cId="2691451404" sldId="261"/>
            <ac:grpSpMk id="304" creationId="{15CE7A80-1BA4-114C-BF6E-FCC61C818618}"/>
          </ac:grpSpMkLst>
        </pc:grpChg>
        <pc:grpChg chg="add del mod">
          <ac:chgData name="Richard Zhang" userId="8823963b-73a4-46d4-a9e1-00a83e31c8ef" providerId="ADAL" clId="{ABCBCF01-4F03-F348-BC7B-1A8E9E3661DE}" dt="2018-11-12T18:50:21.757" v="4150" actId="165"/>
          <ac:grpSpMkLst>
            <pc:docMk/>
            <pc:sldMk cId="2691451404" sldId="261"/>
            <ac:grpSpMk id="305" creationId="{47C1F934-ADD4-874C-B1E5-70CD7FD6376C}"/>
          </ac:grpSpMkLst>
        </pc:grpChg>
        <pc:grpChg chg="add mod">
          <ac:chgData name="Richard Zhang" userId="8823963b-73a4-46d4-a9e1-00a83e31c8ef" providerId="ADAL" clId="{ABCBCF01-4F03-F348-BC7B-1A8E9E3661DE}" dt="2018-11-12T18:57:11.760" v="4385" actId="164"/>
          <ac:grpSpMkLst>
            <pc:docMk/>
            <pc:sldMk cId="2691451404" sldId="261"/>
            <ac:grpSpMk id="312" creationId="{BB77D623-B4A6-EF4E-889B-4BF97720F58D}"/>
          </ac:grpSpMkLst>
        </pc:grp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4" creationId="{CADBFF40-8BCD-0E47-A2BE-207474428E02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5" creationId="{68EB09B1-83CC-A04B-9CB3-A96816BBD018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19" creationId="{D7E7E5F9-CE19-F54C-954F-FB30096200D5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36" creationId="{EFC306A1-529D-7C49-A011-96574E1E8483}"/>
          </ac:cxnSpMkLst>
        </pc:cxnChg>
        <pc:cxnChg chg="del mod topLvl">
          <ac:chgData name="Richard Zhang" userId="8823963b-73a4-46d4-a9e1-00a83e31c8ef" providerId="ADAL" clId="{ABCBCF01-4F03-F348-BC7B-1A8E9E3661DE}" dt="2018-11-12T18:43:11.472" v="3795" actId="478"/>
          <ac:cxnSpMkLst>
            <pc:docMk/>
            <pc:sldMk cId="2691451404" sldId="261"/>
            <ac:cxnSpMk id="38" creationId="{F40A634A-5A9E-1349-B6C0-1D5B60048893}"/>
          </ac:cxnSpMkLst>
        </pc:cxnChg>
        <pc:cxnChg chg="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39" creationId="{220CEC19-97B5-5441-9B95-8615A006BA1A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40" creationId="{9D4D7972-BE0A-C947-BCFB-A42DD8DDC4F2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41" creationId="{BDC3DC1B-0182-F848-B3B3-946738D7AA39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42" creationId="{CB5B87FF-E221-2E49-A52A-E27B4400D1D5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45" creationId="{442B9942-23EC-9C44-A2B3-A240F39869FF}"/>
          </ac:cxnSpMkLst>
        </pc:cxnChg>
        <pc:cxnChg chg="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67" creationId="{C2841FFF-B7BC-DA4D-BB5A-9B2BF03090C4}"/>
          </ac:cxnSpMkLst>
        </pc:cxnChg>
        <pc:cxnChg chg="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68" creationId="{711C047F-CED6-DF4B-A86A-BA4E1A505A81}"/>
          </ac:cxnSpMkLst>
        </pc:cxnChg>
        <pc:cxnChg chg="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69" creationId="{A4B25F3D-6299-284C-A967-12585E554216}"/>
          </ac:cxnSpMkLst>
        </pc:cxnChg>
        <pc:cxnChg chg="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70" creationId="{4DAAC85D-D923-944F-AB44-4593D7C70838}"/>
          </ac:cxnSpMkLst>
        </pc:cxnChg>
        <pc:cxnChg chg="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71" creationId="{51AFC465-E2A1-844F-BF60-911669260714}"/>
          </ac:cxnSpMkLst>
        </pc:cxnChg>
        <pc:cxnChg chg="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72" creationId="{E81D5A7B-F2DB-734A-A927-AFDFF787C1E3}"/>
          </ac:cxnSpMkLst>
        </pc:cxnChg>
        <pc:cxnChg chg="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73" creationId="{4A81C65A-39C0-E94A-84DA-A3E873906536}"/>
          </ac:cxnSpMkLst>
        </pc:cxnChg>
        <pc:cxnChg chg="del mod topLvl">
          <ac:chgData name="Richard Zhang" userId="8823963b-73a4-46d4-a9e1-00a83e31c8ef" providerId="ADAL" clId="{ABCBCF01-4F03-F348-BC7B-1A8E9E3661DE}" dt="2018-11-12T18:42:19.231" v="3735" actId="478"/>
          <ac:cxnSpMkLst>
            <pc:docMk/>
            <pc:sldMk cId="2691451404" sldId="261"/>
            <ac:cxnSpMk id="74" creationId="{401BDF30-78AB-B44D-9158-03E7EDDB3F1A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75" creationId="{9315EF26-C968-2C48-B1D8-B7565A170331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76" creationId="{07EA1820-C9AF-3B4A-BEE1-D84968157185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81" creationId="{F9E9BFDE-653E-8E48-A497-BDFD8C94E8C9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84" creationId="{16213F2B-F911-BC43-B9E9-4048C092A07D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87" creationId="{1ECA9303-D697-4B4C-9EAF-DD99D459C09A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88" creationId="{AFE4148A-EFB4-8A42-8670-7FC89FC0DF50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89" creationId="{C3ED70AE-AF4F-6E42-B0ED-9C0D49AFF9CF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92" creationId="{5B8B7488-E718-7E40-B0DE-ED5FE8820171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95" creationId="{82FBA8A0-23D0-9E40-A790-6B85F3525CA1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97" creationId="{79934C4D-7FA9-7D46-BA45-E5633AAD4934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98" creationId="{03451879-B867-7B4C-AEB5-158BD58607B1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01" creationId="{A5D7D107-B482-F943-B0C1-6BF7BA8DC7A6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02" creationId="{2EB1CF40-9782-A047-9D36-864AB5D238EA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05" creationId="{8C72C3AA-B833-B741-B948-4407C9596B20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08" creationId="{32843A8E-CF40-3B49-936D-91E5E7DA1F65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10" creationId="{EFCA6FDE-88F4-C64F-B415-E7254825B74A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11" creationId="{24AC3AF3-43B8-5F49-9980-F0110541D892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14" creationId="{8EDC9577-EC20-404C-BE72-F988E41BBA02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16" creationId="{1A06F17A-1BC1-604B-811A-206988CDFBD8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19" creationId="{1560FAD2-5D52-DC49-A002-19C192792C0B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22" creationId="{BAB6BD0C-503E-064A-AD4F-D8D7B092DFCE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24" creationId="{400CC3FC-AE55-C54D-94E9-3E46A8B6268F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25" creationId="{33FEDE55-EE45-AE46-AD86-F9D784415276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28" creationId="{C7704350-E36D-1647-83AF-B9B2541DA6BD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30" creationId="{4D3B417A-B88A-4C47-BF3C-32392812D37E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33" creationId="{8F2A03A9-C85D-FD41-AB9C-2DE2A754EC8D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36" creationId="{70244B2E-C3C6-C44F-B8CB-7CD74E6D1D48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38" creationId="{AFECB9D9-3BD0-4D45-B1CF-87503BF76009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39" creationId="{7679C511-5480-BF40-9F1E-C1201CF88F35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42" creationId="{FDCBBAF9-A7F8-3D4C-B419-934AC8120E2B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44" creationId="{6BD38066-72F8-B640-8627-6A2CC6335B39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47" creationId="{8455877A-18FE-D740-90AA-0BCF70E22CC4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50" creationId="{3FABCAB2-BCE8-5B4C-9D30-DF194FD0983E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53" creationId="{0B79D191-1F5D-E041-B44B-F29A00299B2D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54" creationId="{F2DAC04C-A1E3-A44F-8EB2-A220D700F10E}"/>
          </ac:cxnSpMkLst>
        </pc:cxnChg>
        <pc:cxnChg chg="add del mod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56" creationId="{4939140F-6296-F643-891A-1ABF4FB59734}"/>
          </ac:cxnSpMkLst>
        </pc:cxnChg>
        <pc:cxnChg chg="add del">
          <ac:chgData name="Richard Zhang" userId="8823963b-73a4-46d4-a9e1-00a83e31c8ef" providerId="ADAL" clId="{ABCBCF01-4F03-F348-BC7B-1A8E9E3661DE}" dt="2018-11-12T18:29:15.871" v="3438" actId="478"/>
          <ac:cxnSpMkLst>
            <pc:docMk/>
            <pc:sldMk cId="2691451404" sldId="261"/>
            <ac:cxnSpMk id="159" creationId="{F79655DB-822F-3B46-9E4C-1BF6B60EB3C8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188" creationId="{C5D82D7D-06E9-1F46-857E-30C02425BA6A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189" creationId="{ECFCD5A3-DF2C-AA4C-A1EC-7B82D917A1E1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219" creationId="{FF5FF3DC-B84E-274C-BB2A-FC0C9DC1CBFC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220" creationId="{27A879F9-4113-E94F-9F75-A484C377C21E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221" creationId="{74AF09F0-95BA-E44A-AA7A-E56BD8A00CB9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227" creationId="{04EB8F7F-16B8-6A49-BCCD-8C8040E343EF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237" creationId="{44AAABA1-1251-E84D-BB95-2EAACFC7CEBE}"/>
          </ac:cxnSpMkLst>
        </pc:cxnChg>
        <pc:cxnChg chg="add mod topLvl">
          <ac:chgData name="Richard Zhang" userId="8823963b-73a4-46d4-a9e1-00a83e31c8ef" providerId="ADAL" clId="{ABCBCF01-4F03-F348-BC7B-1A8E9E3661DE}" dt="2018-11-12T18:59:10.480" v="4428" actId="1036"/>
          <ac:cxnSpMkLst>
            <pc:docMk/>
            <pc:sldMk cId="2691451404" sldId="261"/>
            <ac:cxnSpMk id="239" creationId="{E769D0C2-81F3-9045-943D-94FEE0FEB616}"/>
          </ac:cxnSpMkLst>
        </pc:cxnChg>
        <pc:cxnChg chg="add mod">
          <ac:chgData name="Richard Zhang" userId="8823963b-73a4-46d4-a9e1-00a83e31c8ef" providerId="ADAL" clId="{ABCBCF01-4F03-F348-BC7B-1A8E9E3661DE}" dt="2018-11-12T18:40:15.520" v="3657" actId="571"/>
          <ac:cxnSpMkLst>
            <pc:docMk/>
            <pc:sldMk cId="2691451404" sldId="261"/>
            <ac:cxnSpMk id="244" creationId="{1B8B2D17-F373-9C4F-B048-12ADBC19F44C}"/>
          </ac:cxnSpMkLst>
        </pc:cxnChg>
        <pc:cxnChg chg="add mod">
          <ac:chgData name="Richard Zhang" userId="8823963b-73a4-46d4-a9e1-00a83e31c8ef" providerId="ADAL" clId="{ABCBCF01-4F03-F348-BC7B-1A8E9E3661DE}" dt="2018-11-12T18:40:15.520" v="3657" actId="571"/>
          <ac:cxnSpMkLst>
            <pc:docMk/>
            <pc:sldMk cId="2691451404" sldId="261"/>
            <ac:cxnSpMk id="273" creationId="{F29FD471-4E07-ED47-9D1A-C647B64F0AC7}"/>
          </ac:cxnSpMkLst>
        </pc:cxnChg>
        <pc:cxnChg chg="add mod">
          <ac:chgData name="Richard Zhang" userId="8823963b-73a4-46d4-a9e1-00a83e31c8ef" providerId="ADAL" clId="{ABCBCF01-4F03-F348-BC7B-1A8E9E3661DE}" dt="2018-11-12T18:40:15.520" v="3657" actId="571"/>
          <ac:cxnSpMkLst>
            <pc:docMk/>
            <pc:sldMk cId="2691451404" sldId="261"/>
            <ac:cxnSpMk id="274" creationId="{70D8527C-8058-224A-9868-5C3470AFC34C}"/>
          </ac:cxnSpMkLst>
        </pc:cxnChg>
      </pc:sldChg>
      <pc:sldChg chg="addSp delSp modSp add">
        <pc:chgData name="Richard Zhang" userId="8823963b-73a4-46d4-a9e1-00a83e31c8ef" providerId="ADAL" clId="{ABCBCF01-4F03-F348-BC7B-1A8E9E3661DE}" dt="2018-11-13T00:46:34.892" v="5512" actId="12788"/>
        <pc:sldMkLst>
          <pc:docMk/>
          <pc:sldMk cId="827682786" sldId="262"/>
        </pc:sldMkLst>
        <pc:spChg chg="del">
          <ac:chgData name="Richard Zhang" userId="8823963b-73a4-46d4-a9e1-00a83e31c8ef" providerId="ADAL" clId="{ABCBCF01-4F03-F348-BC7B-1A8E9E3661DE}" dt="2018-11-12T23:45:17.765" v="4510" actId="478"/>
          <ac:spMkLst>
            <pc:docMk/>
            <pc:sldMk cId="827682786" sldId="262"/>
            <ac:spMk id="2" creationId="{802ED72C-FFB6-D843-8634-FDE44E8D09CE}"/>
          </ac:spMkLst>
        </pc:spChg>
        <pc:spChg chg="del">
          <ac:chgData name="Richard Zhang" userId="8823963b-73a4-46d4-a9e1-00a83e31c8ef" providerId="ADAL" clId="{ABCBCF01-4F03-F348-BC7B-1A8E9E3661DE}" dt="2018-11-12T23:45:17.765" v="4510" actId="478"/>
          <ac:spMkLst>
            <pc:docMk/>
            <pc:sldMk cId="827682786" sldId="262"/>
            <ac:spMk id="3" creationId="{2E82E560-5A17-FD4E-872E-05F48D0A08F2}"/>
          </ac:spMkLst>
        </pc:spChg>
        <pc:spChg chg="add mod">
          <ac:chgData name="Richard Zhang" userId="8823963b-73a4-46d4-a9e1-00a83e31c8ef" providerId="ADAL" clId="{ABCBCF01-4F03-F348-BC7B-1A8E9E3661DE}" dt="2018-11-13T00:45:28.948" v="5492" actId="1038"/>
          <ac:spMkLst>
            <pc:docMk/>
            <pc:sldMk cId="827682786" sldId="262"/>
            <ac:spMk id="84" creationId="{43112E7A-20FA-4E48-8681-05618761819B}"/>
          </ac:spMkLst>
        </pc:spChg>
        <pc:spChg chg="add mod">
          <ac:chgData name="Richard Zhang" userId="8823963b-73a4-46d4-a9e1-00a83e31c8ef" providerId="ADAL" clId="{ABCBCF01-4F03-F348-BC7B-1A8E9E3661DE}" dt="2018-11-13T00:45:28.948" v="5492" actId="1038"/>
          <ac:spMkLst>
            <pc:docMk/>
            <pc:sldMk cId="827682786" sldId="262"/>
            <ac:spMk id="85" creationId="{D2AFC824-73D6-F94B-91A6-95A45FE6CD2F}"/>
          </ac:spMkLst>
        </pc:spChg>
        <pc:spChg chg="add mod">
          <ac:chgData name="Richard Zhang" userId="8823963b-73a4-46d4-a9e1-00a83e31c8ef" providerId="ADAL" clId="{ABCBCF01-4F03-F348-BC7B-1A8E9E3661DE}" dt="2018-11-13T00:45:28.948" v="5492" actId="1038"/>
          <ac:spMkLst>
            <pc:docMk/>
            <pc:sldMk cId="827682786" sldId="262"/>
            <ac:spMk id="86" creationId="{1E6EFC77-007D-E842-9040-60C1475DB4F5}"/>
          </ac:spMkLst>
        </pc:spChg>
        <pc:spChg chg="add mod">
          <ac:chgData name="Richard Zhang" userId="8823963b-73a4-46d4-a9e1-00a83e31c8ef" providerId="ADAL" clId="{ABCBCF01-4F03-F348-BC7B-1A8E9E3661DE}" dt="2018-11-13T00:45:28.948" v="5492" actId="1038"/>
          <ac:spMkLst>
            <pc:docMk/>
            <pc:sldMk cId="827682786" sldId="262"/>
            <ac:spMk id="87" creationId="{7E84FBF7-BEDC-4345-A585-D005B78CB972}"/>
          </ac:spMkLst>
        </pc:spChg>
        <pc:spChg chg="add mod">
          <ac:chgData name="Richard Zhang" userId="8823963b-73a4-46d4-a9e1-00a83e31c8ef" providerId="ADAL" clId="{ABCBCF01-4F03-F348-BC7B-1A8E9E3661DE}" dt="2018-11-13T00:45:28.948" v="5492" actId="1038"/>
          <ac:spMkLst>
            <pc:docMk/>
            <pc:sldMk cId="827682786" sldId="262"/>
            <ac:spMk id="88" creationId="{1E4FB5DB-9D86-BC4E-9744-6E59C2A5D27C}"/>
          </ac:spMkLst>
        </pc:spChg>
        <pc:spChg chg="add mod">
          <ac:chgData name="Richard Zhang" userId="8823963b-73a4-46d4-a9e1-00a83e31c8ef" providerId="ADAL" clId="{ABCBCF01-4F03-F348-BC7B-1A8E9E3661DE}" dt="2018-11-13T00:45:28.948" v="5492" actId="1038"/>
          <ac:spMkLst>
            <pc:docMk/>
            <pc:sldMk cId="827682786" sldId="262"/>
            <ac:spMk id="89" creationId="{95D4B59E-E108-AA4B-91A6-E462D53AA5B2}"/>
          </ac:spMkLst>
        </pc:spChg>
        <pc:spChg chg="add mod">
          <ac:chgData name="Richard Zhang" userId="8823963b-73a4-46d4-a9e1-00a83e31c8ef" providerId="ADAL" clId="{ABCBCF01-4F03-F348-BC7B-1A8E9E3661DE}" dt="2018-11-13T00:45:28.948" v="5492" actId="1038"/>
          <ac:spMkLst>
            <pc:docMk/>
            <pc:sldMk cId="827682786" sldId="262"/>
            <ac:spMk id="90" creationId="{48F725F5-8DAA-1543-9835-78BA5B758019}"/>
          </ac:spMkLst>
        </pc:spChg>
        <pc:spChg chg="add mod">
          <ac:chgData name="Richard Zhang" userId="8823963b-73a4-46d4-a9e1-00a83e31c8ef" providerId="ADAL" clId="{ABCBCF01-4F03-F348-BC7B-1A8E9E3661DE}" dt="2018-11-13T00:45:28.948" v="5492" actId="1038"/>
          <ac:spMkLst>
            <pc:docMk/>
            <pc:sldMk cId="827682786" sldId="262"/>
            <ac:spMk id="91" creationId="{C01D1057-6837-754F-9700-50FEDA488A4C}"/>
          </ac:spMkLst>
        </pc:spChg>
        <pc:spChg chg="add mod">
          <ac:chgData name="Richard Zhang" userId="8823963b-73a4-46d4-a9e1-00a83e31c8ef" providerId="ADAL" clId="{ABCBCF01-4F03-F348-BC7B-1A8E9E3661DE}" dt="2018-11-13T00:45:28.948" v="5492" actId="1038"/>
          <ac:spMkLst>
            <pc:docMk/>
            <pc:sldMk cId="827682786" sldId="262"/>
            <ac:spMk id="92" creationId="{B61A563F-AF15-9D41-9715-B555CC0B256D}"/>
          </ac:spMkLst>
        </pc:spChg>
        <pc:spChg chg="add mod">
          <ac:chgData name="Richard Zhang" userId="8823963b-73a4-46d4-a9e1-00a83e31c8ef" providerId="ADAL" clId="{ABCBCF01-4F03-F348-BC7B-1A8E9E3661DE}" dt="2018-11-13T00:45:28.948" v="5492" actId="1038"/>
          <ac:spMkLst>
            <pc:docMk/>
            <pc:sldMk cId="827682786" sldId="262"/>
            <ac:spMk id="93" creationId="{FDF746CD-6271-4241-943B-D29B012E1E59}"/>
          </ac:spMkLst>
        </pc:spChg>
        <pc:spChg chg="add mod">
          <ac:chgData name="Richard Zhang" userId="8823963b-73a4-46d4-a9e1-00a83e31c8ef" providerId="ADAL" clId="{ABCBCF01-4F03-F348-BC7B-1A8E9E3661DE}" dt="2018-11-13T00:46:34.892" v="5512" actId="12788"/>
          <ac:spMkLst>
            <pc:docMk/>
            <pc:sldMk cId="827682786" sldId="262"/>
            <ac:spMk id="94" creationId="{C5BDFD13-0881-DE43-A257-28C48C43CE1E}"/>
          </ac:spMkLst>
        </pc:spChg>
        <pc:spChg chg="add mod">
          <ac:chgData name="Richard Zhang" userId="8823963b-73a4-46d4-a9e1-00a83e31c8ef" providerId="ADAL" clId="{ABCBCF01-4F03-F348-BC7B-1A8E9E3661DE}" dt="2018-11-13T00:30:37.172" v="5462" actId="12789"/>
          <ac:spMkLst>
            <pc:docMk/>
            <pc:sldMk cId="827682786" sldId="262"/>
            <ac:spMk id="95" creationId="{B56B537C-964F-CA46-87C7-1ED25EF0789A}"/>
          </ac:spMkLst>
        </pc:spChg>
        <pc:spChg chg="add mod">
          <ac:chgData name="Richard Zhang" userId="8823963b-73a4-46d4-a9e1-00a83e31c8ef" providerId="ADAL" clId="{ABCBCF01-4F03-F348-BC7B-1A8E9E3661DE}" dt="2018-11-13T00:30:33.017" v="5460" actId="12789"/>
          <ac:spMkLst>
            <pc:docMk/>
            <pc:sldMk cId="827682786" sldId="262"/>
            <ac:spMk id="96" creationId="{BEE16090-4FE8-8E45-8286-7DD8802A7521}"/>
          </ac:spMkLst>
        </pc:spChg>
        <pc:spChg chg="add mod">
          <ac:chgData name="Richard Zhang" userId="8823963b-73a4-46d4-a9e1-00a83e31c8ef" providerId="ADAL" clId="{ABCBCF01-4F03-F348-BC7B-1A8E9E3661DE}" dt="2018-11-13T00:30:28.075" v="5458" actId="12789"/>
          <ac:spMkLst>
            <pc:docMk/>
            <pc:sldMk cId="827682786" sldId="262"/>
            <ac:spMk id="97" creationId="{A91C8111-B876-2B4A-963B-96E3352D8FE7}"/>
          </ac:spMkLst>
        </pc:spChg>
        <pc:spChg chg="add mod">
          <ac:chgData name="Richard Zhang" userId="8823963b-73a4-46d4-a9e1-00a83e31c8ef" providerId="ADAL" clId="{ABCBCF01-4F03-F348-BC7B-1A8E9E3661DE}" dt="2018-11-13T00:45:28.948" v="5492" actId="1038"/>
          <ac:spMkLst>
            <pc:docMk/>
            <pc:sldMk cId="827682786" sldId="262"/>
            <ac:spMk id="133" creationId="{9736F6EE-DB2B-624A-83B8-B625D788C308}"/>
          </ac:spMkLst>
        </pc:spChg>
        <pc:spChg chg="add del">
          <ac:chgData name="Richard Zhang" userId="8823963b-73a4-46d4-a9e1-00a83e31c8ef" providerId="ADAL" clId="{ABCBCF01-4F03-F348-BC7B-1A8E9E3661DE}" dt="2018-11-13T00:26:02.581" v="5163"/>
          <ac:spMkLst>
            <pc:docMk/>
            <pc:sldMk cId="827682786" sldId="262"/>
            <ac:spMk id="134" creationId="{88FFCAE2-0227-BF4F-8F9B-313E0A7E8BEA}"/>
          </ac:spMkLst>
        </pc:spChg>
        <pc:spChg chg="add mod">
          <ac:chgData name="Richard Zhang" userId="8823963b-73a4-46d4-a9e1-00a83e31c8ef" providerId="ADAL" clId="{ABCBCF01-4F03-F348-BC7B-1A8E9E3661DE}" dt="2018-11-13T00:45:49.405" v="5506" actId="20577"/>
          <ac:spMkLst>
            <pc:docMk/>
            <pc:sldMk cId="827682786" sldId="262"/>
            <ac:spMk id="135" creationId="{1994794F-501E-7146-9EBB-CADF3635A49F}"/>
          </ac:spMkLst>
        </pc:spChg>
        <pc:grpChg chg="add mod">
          <ac:chgData name="Richard Zhang" userId="8823963b-73a4-46d4-a9e1-00a83e31c8ef" providerId="ADAL" clId="{ABCBCF01-4F03-F348-BC7B-1A8E9E3661DE}" dt="2018-11-13T00:28:47.780" v="5356" actId="164"/>
          <ac:grpSpMkLst>
            <pc:docMk/>
            <pc:sldMk cId="827682786" sldId="262"/>
            <ac:grpSpMk id="136" creationId="{CB2A2265-4EAF-3845-BF01-8A595546060C}"/>
          </ac:grpSpMkLst>
        </pc:grp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5" creationId="{426411D8-17B0-1B45-9F9B-473C8DCAA0A6}"/>
          </ac:picMkLst>
        </pc:picChg>
        <pc:picChg chg="add del mod">
          <ac:chgData name="Richard Zhang" userId="8823963b-73a4-46d4-a9e1-00a83e31c8ef" providerId="ADAL" clId="{ABCBCF01-4F03-F348-BC7B-1A8E9E3661DE}" dt="2018-11-12T23:46:02.773" v="4536" actId="478"/>
          <ac:picMkLst>
            <pc:docMk/>
            <pc:sldMk cId="827682786" sldId="262"/>
            <ac:picMk id="7" creationId="{EB9E3DA2-A761-0A40-9B29-00C747702539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9" creationId="{238732BC-B05A-8B4D-859A-9FB67F39FB93}"/>
          </ac:picMkLst>
        </pc:picChg>
        <pc:picChg chg="add del mod">
          <ac:chgData name="Richard Zhang" userId="8823963b-73a4-46d4-a9e1-00a83e31c8ef" providerId="ADAL" clId="{ABCBCF01-4F03-F348-BC7B-1A8E9E3661DE}" dt="2018-11-12T23:45:58.166" v="4533" actId="478"/>
          <ac:picMkLst>
            <pc:docMk/>
            <pc:sldMk cId="827682786" sldId="262"/>
            <ac:picMk id="11" creationId="{036781D4-852C-EA4B-9A8D-F31675AE3C23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13" creationId="{C40E3544-E3CE-CA49-8F61-1299BAAC454A}"/>
          </ac:picMkLst>
        </pc:picChg>
        <pc:picChg chg="add del mod">
          <ac:chgData name="Richard Zhang" userId="8823963b-73a4-46d4-a9e1-00a83e31c8ef" providerId="ADAL" clId="{ABCBCF01-4F03-F348-BC7B-1A8E9E3661DE}" dt="2018-11-12T23:45:55.212" v="4531" actId="478"/>
          <ac:picMkLst>
            <pc:docMk/>
            <pc:sldMk cId="827682786" sldId="262"/>
            <ac:picMk id="15" creationId="{7E3E02B6-ADB8-D74D-ABA3-D005416198E4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17" creationId="{5269A657-7751-344F-86ED-C58F7EE4910E}"/>
          </ac:picMkLst>
        </pc:picChg>
        <pc:picChg chg="add del mod">
          <ac:chgData name="Richard Zhang" userId="8823963b-73a4-46d4-a9e1-00a83e31c8ef" providerId="ADAL" clId="{ABCBCF01-4F03-F348-BC7B-1A8E9E3661DE}" dt="2018-11-12T23:45:52.352" v="4529" actId="478"/>
          <ac:picMkLst>
            <pc:docMk/>
            <pc:sldMk cId="827682786" sldId="262"/>
            <ac:picMk id="19" creationId="{0C01C3D1-8133-CA40-95DA-3095379A47C6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21" creationId="{F8248809-E527-BA42-87FF-55B8690BD414}"/>
          </ac:picMkLst>
        </pc:picChg>
        <pc:picChg chg="add del mod">
          <ac:chgData name="Richard Zhang" userId="8823963b-73a4-46d4-a9e1-00a83e31c8ef" providerId="ADAL" clId="{ABCBCF01-4F03-F348-BC7B-1A8E9E3661DE}" dt="2018-11-12T23:45:49.004" v="4526" actId="478"/>
          <ac:picMkLst>
            <pc:docMk/>
            <pc:sldMk cId="827682786" sldId="262"/>
            <ac:picMk id="23" creationId="{C1E519E3-D24C-7B43-BFE3-3CA937CCB44E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25" creationId="{1050642A-9A2F-6A45-9E59-13D48DD0F9AE}"/>
          </ac:picMkLst>
        </pc:picChg>
        <pc:picChg chg="add del mod">
          <ac:chgData name="Richard Zhang" userId="8823963b-73a4-46d4-a9e1-00a83e31c8ef" providerId="ADAL" clId="{ABCBCF01-4F03-F348-BC7B-1A8E9E3661DE}" dt="2018-11-12T23:45:41.514" v="4521" actId="478"/>
          <ac:picMkLst>
            <pc:docMk/>
            <pc:sldMk cId="827682786" sldId="262"/>
            <ac:picMk id="27" creationId="{3A06B56D-E807-F043-A4FA-BCE09481E9A9}"/>
          </ac:picMkLst>
        </pc:picChg>
        <pc:picChg chg="add del mod">
          <ac:chgData name="Richard Zhang" userId="8823963b-73a4-46d4-a9e1-00a83e31c8ef" providerId="ADAL" clId="{ABCBCF01-4F03-F348-BC7B-1A8E9E3661DE}" dt="2018-11-13T00:22:46.089" v="4883"/>
          <ac:picMkLst>
            <pc:docMk/>
            <pc:sldMk cId="827682786" sldId="262"/>
            <ac:picMk id="29" creationId="{4789BEBF-329D-3B43-BD72-D403654B46B7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31" creationId="{B2233B33-A0C3-2147-AB3D-C673FC3C2C1C}"/>
          </ac:picMkLst>
        </pc:picChg>
        <pc:picChg chg="add del mod">
          <ac:chgData name="Richard Zhang" userId="8823963b-73a4-46d4-a9e1-00a83e31c8ef" providerId="ADAL" clId="{ABCBCF01-4F03-F348-BC7B-1A8E9E3661DE}" dt="2018-11-12T23:45:37.012" v="4518" actId="478"/>
          <ac:picMkLst>
            <pc:docMk/>
            <pc:sldMk cId="827682786" sldId="262"/>
            <ac:picMk id="33" creationId="{1C1E954A-0D12-7844-81CC-E08E13E82EA0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35" creationId="{DF5AC758-B815-C544-B370-BD5F73565268}"/>
          </ac:picMkLst>
        </pc:picChg>
        <pc:picChg chg="add del mod">
          <ac:chgData name="Richard Zhang" userId="8823963b-73a4-46d4-a9e1-00a83e31c8ef" providerId="ADAL" clId="{ABCBCF01-4F03-F348-BC7B-1A8E9E3661DE}" dt="2018-11-12T23:45:34.522" v="4515" actId="478"/>
          <ac:picMkLst>
            <pc:docMk/>
            <pc:sldMk cId="827682786" sldId="262"/>
            <ac:picMk id="37" creationId="{11A4A8A0-A21E-CA47-AEDA-5C992C6F7663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39" creationId="{09DB07BA-8803-5243-A24D-FF3D42F79113}"/>
          </ac:picMkLst>
        </pc:picChg>
        <pc:picChg chg="add mod">
          <ac:chgData name="Richard Zhang" userId="8823963b-73a4-46d4-a9e1-00a83e31c8ef" providerId="ADAL" clId="{ABCBCF01-4F03-F348-BC7B-1A8E9E3661DE}" dt="2018-11-13T00:46:34.892" v="5512" actId="12788"/>
          <ac:picMkLst>
            <pc:docMk/>
            <pc:sldMk cId="827682786" sldId="262"/>
            <ac:picMk id="41" creationId="{89A05435-EA60-7C4D-A616-8F46B1AFD0B7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43" creationId="{8AC873AD-B3CE-6A4C-A0F3-8803A3E6C4FF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45" creationId="{F564F189-D515-2740-B757-357CC4D15B15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47" creationId="{36B6D4BC-775C-4841-AA48-76E299264057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49" creationId="{907C57A9-093C-0443-BF10-7EAE1D37E940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51" creationId="{5D5A27DD-2B19-D347-8E6D-3A684ECDA01C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53" creationId="{85D3AD1C-ECD9-774C-93AC-2F855FB214D1}"/>
          </ac:picMkLst>
        </pc:picChg>
        <pc:picChg chg="add del mod">
          <ac:chgData name="Richard Zhang" userId="8823963b-73a4-46d4-a9e1-00a83e31c8ef" providerId="ADAL" clId="{ABCBCF01-4F03-F348-BC7B-1A8E9E3661DE}" dt="2018-11-13T00:22:40.043" v="4877"/>
          <ac:picMkLst>
            <pc:docMk/>
            <pc:sldMk cId="827682786" sldId="262"/>
            <ac:picMk id="55" creationId="{B3289631-5C06-B042-AE03-68098541B6F7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57" creationId="{CDA6CE52-6348-2B4D-8F5A-75CD88E3E1BA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59" creationId="{1883E0BC-037E-CF46-A091-E2229B617BE5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61" creationId="{35F968B4-FDBB-4D47-B9D8-884D7E50C9F2}"/>
          </ac:picMkLst>
        </pc:picChg>
        <pc:picChg chg="add mod">
          <ac:chgData name="Richard Zhang" userId="8823963b-73a4-46d4-a9e1-00a83e31c8ef" providerId="ADAL" clId="{ABCBCF01-4F03-F348-BC7B-1A8E9E3661DE}" dt="2018-11-13T00:30:33.017" v="5460" actId="12789"/>
          <ac:picMkLst>
            <pc:docMk/>
            <pc:sldMk cId="827682786" sldId="262"/>
            <ac:picMk id="62" creationId="{22EB9EC8-76D5-A24F-AEC6-7079D28E8F72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64" creationId="{A4104ACD-4E51-4342-B748-46851FE19FE8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66" creationId="{FA6B4093-BCA1-AE42-A9BE-1EDA02C1F1C5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68" creationId="{478A95CC-C8B5-B949-BE8D-6E75853FA1A7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70" creationId="{E1CFF588-EEE3-D144-A056-CBDE9F4C121A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72" creationId="{9551FDB7-7A4E-2F45-BB1F-C6A1503BE89D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74" creationId="{D2E56918-68AE-054D-BB12-064032743340}"/>
          </ac:picMkLst>
        </pc:picChg>
        <pc:picChg chg="add del mod">
          <ac:chgData name="Richard Zhang" userId="8823963b-73a4-46d4-a9e1-00a83e31c8ef" providerId="ADAL" clId="{ABCBCF01-4F03-F348-BC7B-1A8E9E3661DE}" dt="2018-11-13T00:22:43.787" v="4880"/>
          <ac:picMkLst>
            <pc:docMk/>
            <pc:sldMk cId="827682786" sldId="262"/>
            <ac:picMk id="76" creationId="{9CEE4294-5C26-404E-BD14-CE0E4BD525CD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78" creationId="{BA74462F-BA40-1C4F-A9E0-3990C230F3FC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80" creationId="{6769292F-8F65-6348-AFA4-477514B08EAC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82" creationId="{7E983840-2E00-604E-8785-288490AFE0D2}"/>
          </ac:picMkLst>
        </pc:picChg>
        <pc:picChg chg="add mod">
          <ac:chgData name="Richard Zhang" userId="8823963b-73a4-46d4-a9e1-00a83e31c8ef" providerId="ADAL" clId="{ABCBCF01-4F03-F348-BC7B-1A8E9E3661DE}" dt="2018-11-13T00:30:28.075" v="5458" actId="12789"/>
          <ac:picMkLst>
            <pc:docMk/>
            <pc:sldMk cId="827682786" sldId="262"/>
            <ac:picMk id="83" creationId="{07585042-7FAD-0347-ABE6-99EF64A3FCFC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99" creationId="{C57ED8E9-B8E9-4642-AA0A-03400DA9FBA7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01" creationId="{1C59C6D8-3791-C645-AE28-3853A1651CDF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03" creationId="{7A43F0AC-E8B8-2C45-9FBB-CF51D6E4ED56}"/>
          </ac:picMkLst>
        </pc:picChg>
        <pc:picChg chg="add mod">
          <ac:chgData name="Richard Zhang" userId="8823963b-73a4-46d4-a9e1-00a83e31c8ef" providerId="ADAL" clId="{ABCBCF01-4F03-F348-BC7B-1A8E9E3661DE}" dt="2018-11-13T00:46:07.144" v="5509" actId="1076"/>
          <ac:picMkLst>
            <pc:docMk/>
            <pc:sldMk cId="827682786" sldId="262"/>
            <ac:picMk id="105" creationId="{585943D0-AF90-0C4E-B78B-87835416F368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07" creationId="{DE234573-BB77-3341-A051-E56592A6EE14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09" creationId="{4905798F-5BF3-5F4F-8E79-ABAACAC0205C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11" creationId="{2BF943AC-59CC-E64F-901D-1B8ABD611EF2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13" creationId="{6FE68503-3221-3E43-AB93-27E26701860F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15" creationId="{8A59259F-772B-3F49-9DCE-17F2BC37F512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17" creationId="{8FCCFA2B-28F8-9447-8006-64244443A0A2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19" creationId="{98700779-1A5F-654F-B809-2953887AB997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21" creationId="{AD4C3E60-6151-0E4F-B989-C93342E432B9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23" creationId="{B27409FC-E800-F24F-8782-3111D0DDF6C4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25" creationId="{4F0FA015-A3A1-C346-A576-04AAE7AE6385}"/>
          </ac:picMkLst>
        </pc:picChg>
        <pc:picChg chg="add mod">
          <ac:chgData name="Richard Zhang" userId="8823963b-73a4-46d4-a9e1-00a83e31c8ef" providerId="ADAL" clId="{ABCBCF01-4F03-F348-BC7B-1A8E9E3661DE}" dt="2018-11-13T00:28:36.438" v="5336" actId="1036"/>
          <ac:picMkLst>
            <pc:docMk/>
            <pc:sldMk cId="827682786" sldId="262"/>
            <ac:picMk id="127" creationId="{AA96991D-F2B3-BD48-956B-628142C2EA87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128" creationId="{DCE3DE1C-6CF2-4741-9578-D398ED6B8C20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129" creationId="{D5A64D3A-BCA3-6640-9D3D-0DD3A040B6C8}"/>
          </ac:picMkLst>
        </pc:picChg>
        <pc:picChg chg="add mod">
          <ac:chgData name="Richard Zhang" userId="8823963b-73a4-46d4-a9e1-00a83e31c8ef" providerId="ADAL" clId="{ABCBCF01-4F03-F348-BC7B-1A8E9E3661DE}" dt="2018-11-13T00:45:28.948" v="5492" actId="1038"/>
          <ac:picMkLst>
            <pc:docMk/>
            <pc:sldMk cId="827682786" sldId="262"/>
            <ac:picMk id="130" creationId="{DAAF97C2-556F-FA40-91A5-334AC02405EA}"/>
          </ac:picMkLst>
        </pc:picChg>
        <pc:cxnChg chg="add mod">
          <ac:chgData name="Richard Zhang" userId="8823963b-73a4-46d4-a9e1-00a83e31c8ef" providerId="ADAL" clId="{ABCBCF01-4F03-F348-BC7B-1A8E9E3661DE}" dt="2018-11-13T00:45:57.231" v="5507" actId="14100"/>
          <ac:cxnSpMkLst>
            <pc:docMk/>
            <pc:sldMk cId="827682786" sldId="262"/>
            <ac:cxnSpMk id="132" creationId="{1AD2E0DD-B680-6D45-B0A4-3F6F83637254}"/>
          </ac:cxnSpMkLst>
        </pc:cxnChg>
        <pc:cxnChg chg="add mod">
          <ac:chgData name="Richard Zhang" userId="8823963b-73a4-46d4-a9e1-00a83e31c8ef" providerId="ADAL" clId="{ABCBCF01-4F03-F348-BC7B-1A8E9E3661DE}" dt="2018-11-13T00:45:36.727" v="5493" actId="14100"/>
          <ac:cxnSpMkLst>
            <pc:docMk/>
            <pc:sldMk cId="827682786" sldId="262"/>
            <ac:cxnSpMk id="137" creationId="{1CF5F0B2-4DEB-5D4F-B89E-1E133BF70B5D}"/>
          </ac:cxnSpMkLst>
        </pc:cxnChg>
      </pc:sldChg>
      <pc:sldChg chg="addSp delSp modSp add">
        <pc:chgData name="Richard Zhang" userId="8823963b-73a4-46d4-a9e1-00a83e31c8ef" providerId="ADAL" clId="{ABCBCF01-4F03-F348-BC7B-1A8E9E3661DE}" dt="2018-11-13T04:07:37.593" v="7983" actId="20577"/>
        <pc:sldMkLst>
          <pc:docMk/>
          <pc:sldMk cId="1266288390" sldId="263"/>
        </pc:sldMkLst>
        <pc:spChg chg="del">
          <ac:chgData name="Richard Zhang" userId="8823963b-73a4-46d4-a9e1-00a83e31c8ef" providerId="ADAL" clId="{ABCBCF01-4F03-F348-BC7B-1A8E9E3661DE}" dt="2018-11-13T00:30:49.719" v="5464" actId="478"/>
          <ac:spMkLst>
            <pc:docMk/>
            <pc:sldMk cId="1266288390" sldId="263"/>
            <ac:spMk id="2" creationId="{10183FA4-D14C-924F-B089-C4BCFE214190}"/>
          </ac:spMkLst>
        </pc:spChg>
        <pc:spChg chg="del">
          <ac:chgData name="Richard Zhang" userId="8823963b-73a4-46d4-a9e1-00a83e31c8ef" providerId="ADAL" clId="{ABCBCF01-4F03-F348-BC7B-1A8E9E3661DE}" dt="2018-11-13T00:30:49.719" v="5464" actId="478"/>
          <ac:spMkLst>
            <pc:docMk/>
            <pc:sldMk cId="1266288390" sldId="263"/>
            <ac:spMk id="3" creationId="{1DBDD8A0-7159-164C-A77D-88C7FC0BFD17}"/>
          </ac:spMkLst>
        </pc:spChg>
        <pc:spChg chg="add mod">
          <ac:chgData name="Richard Zhang" userId="8823963b-73a4-46d4-a9e1-00a83e31c8ef" providerId="ADAL" clId="{ABCBCF01-4F03-F348-BC7B-1A8E9E3661DE}" dt="2018-11-13T00:31:01.507" v="5466" actId="1076"/>
          <ac:spMkLst>
            <pc:docMk/>
            <pc:sldMk cId="1266288390" sldId="263"/>
            <ac:spMk id="4" creationId="{3EE17490-3B1C-8E47-A531-D69F222971EC}"/>
          </ac:spMkLst>
        </pc:spChg>
        <pc:spChg chg="add">
          <ac:chgData name="Richard Zhang" userId="8823963b-73a4-46d4-a9e1-00a83e31c8ef" providerId="ADAL" clId="{ABCBCF01-4F03-F348-BC7B-1A8E9E3661DE}" dt="2018-11-13T00:57:21.661" v="5523"/>
          <ac:spMkLst>
            <pc:docMk/>
            <pc:sldMk cId="1266288390" sldId="263"/>
            <ac:spMk id="35" creationId="{A4BF9C3D-B1F7-134E-BB95-18A576F31790}"/>
          </ac:spMkLst>
        </pc:spChg>
        <pc:spChg chg="add mod">
          <ac:chgData name="Richard Zhang" userId="8823963b-73a4-46d4-a9e1-00a83e31c8ef" providerId="ADAL" clId="{ABCBCF01-4F03-F348-BC7B-1A8E9E3661DE}" dt="2018-11-13T04:05:18.754" v="7817" actId="1076"/>
          <ac:spMkLst>
            <pc:docMk/>
            <pc:sldMk cId="1266288390" sldId="263"/>
            <ac:spMk id="36" creationId="{AF58D873-4EEA-1440-9BDF-20D193B99A45}"/>
          </ac:spMkLst>
        </pc:spChg>
        <pc:spChg chg="add mod">
          <ac:chgData name="Richard Zhang" userId="8823963b-73a4-46d4-a9e1-00a83e31c8ef" providerId="ADAL" clId="{ABCBCF01-4F03-F348-BC7B-1A8E9E3661DE}" dt="2018-11-13T04:05:08.929" v="7813" actId="1076"/>
          <ac:spMkLst>
            <pc:docMk/>
            <pc:sldMk cId="1266288390" sldId="263"/>
            <ac:spMk id="37" creationId="{8F6D8BE9-8BF2-1F42-8297-D84FE72F921B}"/>
          </ac:spMkLst>
        </pc:spChg>
        <pc:spChg chg="add mod">
          <ac:chgData name="Richard Zhang" userId="8823963b-73a4-46d4-a9e1-00a83e31c8ef" providerId="ADAL" clId="{ABCBCF01-4F03-F348-BC7B-1A8E9E3661DE}" dt="2018-11-13T04:04:58.737" v="7809" actId="1076"/>
          <ac:spMkLst>
            <pc:docMk/>
            <pc:sldMk cId="1266288390" sldId="263"/>
            <ac:spMk id="38" creationId="{AAD3DE96-23E4-DB42-ADA3-36DD4748831E}"/>
          </ac:spMkLst>
        </pc:spChg>
        <pc:spChg chg="add mod">
          <ac:chgData name="Richard Zhang" userId="8823963b-73a4-46d4-a9e1-00a83e31c8ef" providerId="ADAL" clId="{ABCBCF01-4F03-F348-BC7B-1A8E9E3661DE}" dt="2018-11-13T04:04:53.569" v="7805" actId="1076"/>
          <ac:spMkLst>
            <pc:docMk/>
            <pc:sldMk cId="1266288390" sldId="263"/>
            <ac:spMk id="39" creationId="{7E650A57-2843-9E47-A707-701E661F3CCE}"/>
          </ac:spMkLst>
        </pc:spChg>
        <pc:spChg chg="add mod">
          <ac:chgData name="Richard Zhang" userId="8823963b-73a4-46d4-a9e1-00a83e31c8ef" providerId="ADAL" clId="{ABCBCF01-4F03-F348-BC7B-1A8E9E3661DE}" dt="2018-11-13T04:05:40.571" v="7841" actId="1037"/>
          <ac:spMkLst>
            <pc:docMk/>
            <pc:sldMk cId="1266288390" sldId="263"/>
            <ac:spMk id="40" creationId="{925A060F-50BE-D049-A715-DA128E9F4B9B}"/>
          </ac:spMkLst>
        </pc:spChg>
        <pc:spChg chg="add mod">
          <ac:chgData name="Richard Zhang" userId="8823963b-73a4-46d4-a9e1-00a83e31c8ef" providerId="ADAL" clId="{ABCBCF01-4F03-F348-BC7B-1A8E9E3661DE}" dt="2018-11-13T04:05:51.239" v="7859" actId="20577"/>
          <ac:spMkLst>
            <pc:docMk/>
            <pc:sldMk cId="1266288390" sldId="263"/>
            <ac:spMk id="41" creationId="{4934E44D-8453-314A-B602-F1677B10FD14}"/>
          </ac:spMkLst>
        </pc:spChg>
        <pc:spChg chg="add mod">
          <ac:chgData name="Richard Zhang" userId="8823963b-73a4-46d4-a9e1-00a83e31c8ef" providerId="ADAL" clId="{ABCBCF01-4F03-F348-BC7B-1A8E9E3661DE}" dt="2018-11-13T04:06:02.883" v="7884" actId="20577"/>
          <ac:spMkLst>
            <pc:docMk/>
            <pc:sldMk cId="1266288390" sldId="263"/>
            <ac:spMk id="42" creationId="{B07BCADC-F4AF-9A46-A7FB-62603EC3B38A}"/>
          </ac:spMkLst>
        </pc:spChg>
        <pc:spChg chg="add mod">
          <ac:chgData name="Richard Zhang" userId="8823963b-73a4-46d4-a9e1-00a83e31c8ef" providerId="ADAL" clId="{ABCBCF01-4F03-F348-BC7B-1A8E9E3661DE}" dt="2018-11-13T04:06:38.630" v="7930" actId="555"/>
          <ac:spMkLst>
            <pc:docMk/>
            <pc:sldMk cId="1266288390" sldId="263"/>
            <ac:spMk id="43" creationId="{65831941-A4FF-8243-B018-0A62ADDC9FB7}"/>
          </ac:spMkLst>
        </pc:spChg>
        <pc:spChg chg="add mod">
          <ac:chgData name="Richard Zhang" userId="8823963b-73a4-46d4-a9e1-00a83e31c8ef" providerId="ADAL" clId="{ABCBCF01-4F03-F348-BC7B-1A8E9E3661DE}" dt="2018-11-13T04:06:24.068" v="7901" actId="1076"/>
          <ac:spMkLst>
            <pc:docMk/>
            <pc:sldMk cId="1266288390" sldId="263"/>
            <ac:spMk id="44" creationId="{1D244B49-E6F1-9B4F-9C2F-52E19FF48DDC}"/>
          </ac:spMkLst>
        </pc:spChg>
        <pc:spChg chg="add mod">
          <ac:chgData name="Richard Zhang" userId="8823963b-73a4-46d4-a9e1-00a83e31c8ef" providerId="ADAL" clId="{ABCBCF01-4F03-F348-BC7B-1A8E9E3661DE}" dt="2018-11-13T04:06:38.630" v="7930" actId="555"/>
          <ac:spMkLst>
            <pc:docMk/>
            <pc:sldMk cId="1266288390" sldId="263"/>
            <ac:spMk id="45" creationId="{2AF4D225-E7F2-8741-AAA3-FED9DA82264C}"/>
          </ac:spMkLst>
        </pc:spChg>
        <pc:spChg chg="add mod">
          <ac:chgData name="Richard Zhang" userId="8823963b-73a4-46d4-a9e1-00a83e31c8ef" providerId="ADAL" clId="{ABCBCF01-4F03-F348-BC7B-1A8E9E3661DE}" dt="2018-11-13T04:06:49.693" v="7936" actId="1076"/>
          <ac:spMkLst>
            <pc:docMk/>
            <pc:sldMk cId="1266288390" sldId="263"/>
            <ac:spMk id="46" creationId="{6815A70B-9F46-5644-90C5-18BB152545DB}"/>
          </ac:spMkLst>
        </pc:spChg>
        <pc:spChg chg="add mod">
          <ac:chgData name="Richard Zhang" userId="8823963b-73a4-46d4-a9e1-00a83e31c8ef" providerId="ADAL" clId="{ABCBCF01-4F03-F348-BC7B-1A8E9E3661DE}" dt="2018-11-13T04:06:59.642" v="7957" actId="20577"/>
          <ac:spMkLst>
            <pc:docMk/>
            <pc:sldMk cId="1266288390" sldId="263"/>
            <ac:spMk id="47" creationId="{B21AE142-39CC-154A-A987-245369DEF9A3}"/>
          </ac:spMkLst>
        </pc:spChg>
        <pc:spChg chg="add del mod">
          <ac:chgData name="Richard Zhang" userId="8823963b-73a4-46d4-a9e1-00a83e31c8ef" providerId="ADAL" clId="{ABCBCF01-4F03-F348-BC7B-1A8E9E3661DE}" dt="2018-11-13T04:07:09.341" v="7960" actId="478"/>
          <ac:spMkLst>
            <pc:docMk/>
            <pc:sldMk cId="1266288390" sldId="263"/>
            <ac:spMk id="48" creationId="{3BBF6552-2684-A744-80B0-B787963F17D8}"/>
          </ac:spMkLst>
        </pc:spChg>
        <pc:spChg chg="add mod">
          <ac:chgData name="Richard Zhang" userId="8823963b-73a4-46d4-a9e1-00a83e31c8ef" providerId="ADAL" clId="{ABCBCF01-4F03-F348-BC7B-1A8E9E3661DE}" dt="2018-11-13T04:07:37.593" v="7983" actId="20577"/>
          <ac:spMkLst>
            <pc:docMk/>
            <pc:sldMk cId="1266288390" sldId="263"/>
            <ac:spMk id="49" creationId="{04C349E8-06A7-5846-B8D3-5B5CFB095924}"/>
          </ac:spMkLst>
        </pc:sp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6" creationId="{F863D1D2-DEEF-8A44-8675-BE7D24D0E651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8" creationId="{87494264-5A1B-3E4E-8713-0BE5C70C1F76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10" creationId="{FF341500-D127-B64A-AA78-179DBB56ADF2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12" creationId="{1CE8E569-0787-1949-85B9-81A6F6AD7127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14" creationId="{5331F3EC-CB21-DE4D-88DC-8DAE14E3A990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16" creationId="{92970DEC-E73A-8C41-BDF8-3E7B0074AF67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18" creationId="{E4656AC9-CA11-5041-B130-3F499AFE19E3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20" creationId="{15B1A6D9-7ABE-D04D-A194-659E60D94CDF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22" creationId="{472F2B47-B7ED-9D4E-9F47-C608EE2DCDBF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24" creationId="{C7B305E5-FE55-8941-A96F-1E4B036B497C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26" creationId="{AF512B75-E942-454E-B7D9-E2C76C570DCD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28" creationId="{CC69C105-1F4C-D845-923D-BB40120C003F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30" creationId="{E0F2DAC2-9F4B-D44F-8D10-863AEE7F6813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32" creationId="{38479503-BE54-A145-BEEB-F2381DEBFC8D}"/>
          </ac:picMkLst>
        </pc:picChg>
        <pc:picChg chg="add mod">
          <ac:chgData name="Richard Zhang" userId="8823963b-73a4-46d4-a9e1-00a83e31c8ef" providerId="ADAL" clId="{ABCBCF01-4F03-F348-BC7B-1A8E9E3661DE}" dt="2018-11-13T00:56:11.307" v="5522" actId="408"/>
          <ac:picMkLst>
            <pc:docMk/>
            <pc:sldMk cId="1266288390" sldId="263"/>
            <ac:picMk id="34" creationId="{2248FC7E-5784-F14C-AAD2-6DA7B4381F5C}"/>
          </ac:picMkLst>
        </pc:picChg>
      </pc:sldChg>
      <pc:sldChg chg="addSp delSp modSp add">
        <pc:chgData name="Richard Zhang" userId="8823963b-73a4-46d4-a9e1-00a83e31c8ef" providerId="ADAL" clId="{ABCBCF01-4F03-F348-BC7B-1A8E9E3661DE}" dt="2018-11-13T02:05:50.201" v="5681"/>
        <pc:sldMkLst>
          <pc:docMk/>
          <pc:sldMk cId="751923333" sldId="264"/>
        </pc:sldMkLst>
        <pc:spChg chg="del">
          <ac:chgData name="Richard Zhang" userId="8823963b-73a4-46d4-a9e1-00a83e31c8ef" providerId="ADAL" clId="{ABCBCF01-4F03-F348-BC7B-1A8E9E3661DE}" dt="2018-11-13T01:49:08.970" v="5539" actId="478"/>
          <ac:spMkLst>
            <pc:docMk/>
            <pc:sldMk cId="751923333" sldId="264"/>
            <ac:spMk id="2" creationId="{65CD3454-A2ED-F946-93C2-6635838BE458}"/>
          </ac:spMkLst>
        </pc:spChg>
        <pc:spChg chg="del">
          <ac:chgData name="Richard Zhang" userId="8823963b-73a4-46d4-a9e1-00a83e31c8ef" providerId="ADAL" clId="{ABCBCF01-4F03-F348-BC7B-1A8E9E3661DE}" dt="2018-11-13T01:49:08.970" v="5539" actId="478"/>
          <ac:spMkLst>
            <pc:docMk/>
            <pc:sldMk cId="751923333" sldId="264"/>
            <ac:spMk id="3" creationId="{BE961A69-4EBD-D543-8A4D-CE2C84AC5DD8}"/>
          </ac:spMkLst>
        </pc:spChg>
        <pc:picChg chg="add del mod">
          <ac:chgData name="Richard Zhang" userId="8823963b-73a4-46d4-a9e1-00a83e31c8ef" providerId="ADAL" clId="{ABCBCF01-4F03-F348-BC7B-1A8E9E3661DE}" dt="2018-11-13T02:05:50.201" v="5681"/>
          <ac:picMkLst>
            <pc:docMk/>
            <pc:sldMk cId="751923333" sldId="264"/>
            <ac:picMk id="5" creationId="{9F01FDD5-C0DD-5943-8539-DBBB55CACEC8}"/>
          </ac:picMkLst>
        </pc:picChg>
        <pc:picChg chg="add del mod">
          <ac:chgData name="Richard Zhang" userId="8823963b-73a4-46d4-a9e1-00a83e31c8ef" providerId="ADAL" clId="{ABCBCF01-4F03-F348-BC7B-1A8E9E3661DE}" dt="2018-11-13T02:05:50.201" v="5681"/>
          <ac:picMkLst>
            <pc:docMk/>
            <pc:sldMk cId="751923333" sldId="264"/>
            <ac:picMk id="7" creationId="{47BE522D-CCB9-A243-809C-52CF0D07DE82}"/>
          </ac:picMkLst>
        </pc:picChg>
        <pc:picChg chg="add mod">
          <ac:chgData name="Richard Zhang" userId="8823963b-73a4-46d4-a9e1-00a83e31c8ef" providerId="ADAL" clId="{ABCBCF01-4F03-F348-BC7B-1A8E9E3661DE}" dt="2018-11-13T01:51:00.482" v="5577" actId="554"/>
          <ac:picMkLst>
            <pc:docMk/>
            <pc:sldMk cId="751923333" sldId="264"/>
            <ac:picMk id="9" creationId="{E9BD7288-2CC0-4C4F-92CF-91854677804C}"/>
          </ac:picMkLst>
        </pc:picChg>
        <pc:picChg chg="add mod">
          <ac:chgData name="Richard Zhang" userId="8823963b-73a4-46d4-a9e1-00a83e31c8ef" providerId="ADAL" clId="{ABCBCF01-4F03-F348-BC7B-1A8E9E3661DE}" dt="2018-11-13T01:51:00.482" v="5577" actId="554"/>
          <ac:picMkLst>
            <pc:docMk/>
            <pc:sldMk cId="751923333" sldId="264"/>
            <ac:picMk id="11" creationId="{3AA8C1AB-BC02-574F-BF0B-9A16E0D50C8D}"/>
          </ac:picMkLst>
        </pc:picChg>
        <pc:picChg chg="add mod">
          <ac:chgData name="Richard Zhang" userId="8823963b-73a4-46d4-a9e1-00a83e31c8ef" providerId="ADAL" clId="{ABCBCF01-4F03-F348-BC7B-1A8E9E3661DE}" dt="2018-11-13T01:50:57.639" v="5576" actId="554"/>
          <ac:picMkLst>
            <pc:docMk/>
            <pc:sldMk cId="751923333" sldId="264"/>
            <ac:picMk id="13" creationId="{98463255-4DE9-9040-8E50-8B084194A873}"/>
          </ac:picMkLst>
        </pc:picChg>
        <pc:picChg chg="add mod">
          <ac:chgData name="Richard Zhang" userId="8823963b-73a4-46d4-a9e1-00a83e31c8ef" providerId="ADAL" clId="{ABCBCF01-4F03-F348-BC7B-1A8E9E3661DE}" dt="2018-11-13T01:50:57.639" v="5576" actId="554"/>
          <ac:picMkLst>
            <pc:docMk/>
            <pc:sldMk cId="751923333" sldId="264"/>
            <ac:picMk id="15" creationId="{F4818C8C-B739-4B48-B275-D8546B3B0ACC}"/>
          </ac:picMkLst>
        </pc:picChg>
        <pc:picChg chg="add mod">
          <ac:chgData name="Richard Zhang" userId="8823963b-73a4-46d4-a9e1-00a83e31c8ef" providerId="ADAL" clId="{ABCBCF01-4F03-F348-BC7B-1A8E9E3661DE}" dt="2018-11-13T01:50:54.001" v="5575" actId="554"/>
          <ac:picMkLst>
            <pc:docMk/>
            <pc:sldMk cId="751923333" sldId="264"/>
            <ac:picMk id="17" creationId="{80591E95-23B6-C549-97F8-FBC992E154A2}"/>
          </ac:picMkLst>
        </pc:picChg>
        <pc:picChg chg="add mod">
          <ac:chgData name="Richard Zhang" userId="8823963b-73a4-46d4-a9e1-00a83e31c8ef" providerId="ADAL" clId="{ABCBCF01-4F03-F348-BC7B-1A8E9E3661DE}" dt="2018-11-13T01:50:54.001" v="5575" actId="554"/>
          <ac:picMkLst>
            <pc:docMk/>
            <pc:sldMk cId="751923333" sldId="264"/>
            <ac:picMk id="19" creationId="{30D0CD25-E32B-824B-9FAA-9627E37B83D4}"/>
          </ac:picMkLst>
        </pc:picChg>
        <pc:picChg chg="add mod">
          <ac:chgData name="Richard Zhang" userId="8823963b-73a4-46d4-a9e1-00a83e31c8ef" providerId="ADAL" clId="{ABCBCF01-4F03-F348-BC7B-1A8E9E3661DE}" dt="2018-11-13T01:50:51.341" v="5574" actId="554"/>
          <ac:picMkLst>
            <pc:docMk/>
            <pc:sldMk cId="751923333" sldId="264"/>
            <ac:picMk id="21" creationId="{347D8CC1-F894-F843-B2F3-A6826F1D0724}"/>
          </ac:picMkLst>
        </pc:picChg>
        <pc:picChg chg="add mod">
          <ac:chgData name="Richard Zhang" userId="8823963b-73a4-46d4-a9e1-00a83e31c8ef" providerId="ADAL" clId="{ABCBCF01-4F03-F348-BC7B-1A8E9E3661DE}" dt="2018-11-13T01:50:51.341" v="5574" actId="554"/>
          <ac:picMkLst>
            <pc:docMk/>
            <pc:sldMk cId="751923333" sldId="264"/>
            <ac:picMk id="23" creationId="{75DCA2D5-74BC-784D-8FB7-E9D436383AB3}"/>
          </ac:picMkLst>
        </pc:picChg>
        <pc:picChg chg="add mod">
          <ac:chgData name="Richard Zhang" userId="8823963b-73a4-46d4-a9e1-00a83e31c8ef" providerId="ADAL" clId="{ABCBCF01-4F03-F348-BC7B-1A8E9E3661DE}" dt="2018-11-13T01:50:48.763" v="5573" actId="554"/>
          <ac:picMkLst>
            <pc:docMk/>
            <pc:sldMk cId="751923333" sldId="264"/>
            <ac:picMk id="25" creationId="{044724D8-A9FB-8144-AD2E-EBEB7D9FF55A}"/>
          </ac:picMkLst>
        </pc:picChg>
        <pc:picChg chg="add mod">
          <ac:chgData name="Richard Zhang" userId="8823963b-73a4-46d4-a9e1-00a83e31c8ef" providerId="ADAL" clId="{ABCBCF01-4F03-F348-BC7B-1A8E9E3661DE}" dt="2018-11-13T01:50:48.763" v="5573" actId="554"/>
          <ac:picMkLst>
            <pc:docMk/>
            <pc:sldMk cId="751923333" sldId="264"/>
            <ac:picMk id="27" creationId="{96A4EC74-CE45-994F-B8C9-2B37743B75C4}"/>
          </ac:picMkLst>
        </pc:picChg>
        <pc:picChg chg="add del mod">
          <ac:chgData name="Richard Zhang" userId="8823963b-73a4-46d4-a9e1-00a83e31c8ef" providerId="ADAL" clId="{ABCBCF01-4F03-F348-BC7B-1A8E9E3661DE}" dt="2018-11-13T02:05:41.639" v="5678"/>
          <ac:picMkLst>
            <pc:docMk/>
            <pc:sldMk cId="751923333" sldId="264"/>
            <ac:picMk id="29" creationId="{DD8DFBE9-82E0-834F-B5E2-7C3B98969676}"/>
          </ac:picMkLst>
        </pc:picChg>
        <pc:picChg chg="add del mod">
          <ac:chgData name="Richard Zhang" userId="8823963b-73a4-46d4-a9e1-00a83e31c8ef" providerId="ADAL" clId="{ABCBCF01-4F03-F348-BC7B-1A8E9E3661DE}" dt="2018-11-13T02:05:41.639" v="5678"/>
          <ac:picMkLst>
            <pc:docMk/>
            <pc:sldMk cId="751923333" sldId="264"/>
            <ac:picMk id="31" creationId="{ED689EE2-9626-0442-9F7C-B7F622A7010E}"/>
          </ac:picMkLst>
        </pc:picChg>
        <pc:picChg chg="add mod">
          <ac:chgData name="Richard Zhang" userId="8823963b-73a4-46d4-a9e1-00a83e31c8ef" providerId="ADAL" clId="{ABCBCF01-4F03-F348-BC7B-1A8E9E3661DE}" dt="2018-11-13T01:50:54.001" v="5575" actId="554"/>
          <ac:picMkLst>
            <pc:docMk/>
            <pc:sldMk cId="751923333" sldId="264"/>
            <ac:picMk id="33" creationId="{9DD367EC-F521-A749-BBF9-7E21788E3665}"/>
          </ac:picMkLst>
        </pc:picChg>
        <pc:picChg chg="add mod">
          <ac:chgData name="Richard Zhang" userId="8823963b-73a4-46d4-a9e1-00a83e31c8ef" providerId="ADAL" clId="{ABCBCF01-4F03-F348-BC7B-1A8E9E3661DE}" dt="2018-11-13T01:50:54.001" v="5575" actId="554"/>
          <ac:picMkLst>
            <pc:docMk/>
            <pc:sldMk cId="751923333" sldId="264"/>
            <ac:picMk id="35" creationId="{6D5A2793-D046-E540-BFD0-C8D1E247925E}"/>
          </ac:picMkLst>
        </pc:picChg>
        <pc:picChg chg="add mod">
          <ac:chgData name="Richard Zhang" userId="8823963b-73a4-46d4-a9e1-00a83e31c8ef" providerId="ADAL" clId="{ABCBCF01-4F03-F348-BC7B-1A8E9E3661DE}" dt="2018-11-13T01:50:51.341" v="5574" actId="554"/>
          <ac:picMkLst>
            <pc:docMk/>
            <pc:sldMk cId="751923333" sldId="264"/>
            <ac:picMk id="37" creationId="{4A73AF3D-C9A3-784A-A7CC-F2B356327626}"/>
          </ac:picMkLst>
        </pc:picChg>
        <pc:picChg chg="add mod">
          <ac:chgData name="Richard Zhang" userId="8823963b-73a4-46d4-a9e1-00a83e31c8ef" providerId="ADAL" clId="{ABCBCF01-4F03-F348-BC7B-1A8E9E3661DE}" dt="2018-11-13T01:50:51.341" v="5574" actId="554"/>
          <ac:picMkLst>
            <pc:docMk/>
            <pc:sldMk cId="751923333" sldId="264"/>
            <ac:picMk id="39" creationId="{87F6E067-F50B-3D4C-8135-6CE07FC2A63E}"/>
          </ac:picMkLst>
        </pc:picChg>
        <pc:picChg chg="add mod">
          <ac:chgData name="Richard Zhang" userId="8823963b-73a4-46d4-a9e1-00a83e31c8ef" providerId="ADAL" clId="{ABCBCF01-4F03-F348-BC7B-1A8E9E3661DE}" dt="2018-11-13T01:50:48.763" v="5573" actId="554"/>
          <ac:picMkLst>
            <pc:docMk/>
            <pc:sldMk cId="751923333" sldId="264"/>
            <ac:picMk id="41" creationId="{7C5C1C5D-0BFF-D84F-9B84-FB7A776EE8E3}"/>
          </ac:picMkLst>
        </pc:picChg>
        <pc:picChg chg="add mod">
          <ac:chgData name="Richard Zhang" userId="8823963b-73a4-46d4-a9e1-00a83e31c8ef" providerId="ADAL" clId="{ABCBCF01-4F03-F348-BC7B-1A8E9E3661DE}" dt="2018-11-13T01:50:48.763" v="5573" actId="554"/>
          <ac:picMkLst>
            <pc:docMk/>
            <pc:sldMk cId="751923333" sldId="264"/>
            <ac:picMk id="43" creationId="{965628B4-C775-1B48-9B2E-FB1BCC2273DE}"/>
          </ac:picMkLst>
        </pc:picChg>
      </pc:sldChg>
      <pc:sldChg chg="addSp delSp modSp add">
        <pc:chgData name="Richard Zhang" userId="8823963b-73a4-46d4-a9e1-00a83e31c8ef" providerId="ADAL" clId="{ABCBCF01-4F03-F348-BC7B-1A8E9E3661DE}" dt="2018-11-13T02:18:33.806" v="6433" actId="1037"/>
        <pc:sldMkLst>
          <pc:docMk/>
          <pc:sldMk cId="1861688503" sldId="265"/>
        </pc:sldMkLst>
        <pc:spChg chg="add 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7" creationId="{34765DD2-1393-C144-AF7D-19B04A28FFCD}"/>
          </ac:spMkLst>
        </pc:spChg>
        <pc:spChg chg="add mod">
          <ac:chgData name="Richard Zhang" userId="8823963b-73a4-46d4-a9e1-00a83e31c8ef" providerId="ADAL" clId="{ABCBCF01-4F03-F348-BC7B-1A8E9E3661DE}" dt="2018-11-13T02:17:12.466" v="6288" actId="1036"/>
          <ac:spMkLst>
            <pc:docMk/>
            <pc:sldMk cId="1861688503" sldId="265"/>
            <ac:spMk id="81" creationId="{DB4F6DE8-2B79-CF4D-8656-C70D5B6AE328}"/>
          </ac:spMkLst>
        </pc:spChg>
        <pc:spChg chg="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84" creationId="{43112E7A-20FA-4E48-8681-05618761819B}"/>
          </ac:spMkLst>
        </pc:spChg>
        <pc:spChg chg="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85" creationId="{D2AFC824-73D6-F94B-91A6-95A45FE6CD2F}"/>
          </ac:spMkLst>
        </pc:spChg>
        <pc:spChg chg="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86" creationId="{1E6EFC77-007D-E842-9040-60C1475DB4F5}"/>
          </ac:spMkLst>
        </pc:spChg>
        <pc:spChg chg="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87" creationId="{7E84FBF7-BEDC-4345-A585-D005B78CB972}"/>
          </ac:spMkLst>
        </pc:spChg>
        <pc:spChg chg="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88" creationId="{1E4FB5DB-9D86-BC4E-9744-6E59C2A5D27C}"/>
          </ac:spMkLst>
        </pc:spChg>
        <pc:spChg chg="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89" creationId="{95D4B59E-E108-AA4B-91A6-E462D53AA5B2}"/>
          </ac:spMkLst>
        </pc:spChg>
        <pc:spChg chg="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90" creationId="{48F725F5-8DAA-1543-9835-78BA5B758019}"/>
          </ac:spMkLst>
        </pc:spChg>
        <pc:spChg chg="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91" creationId="{C01D1057-6837-754F-9700-50FEDA488A4C}"/>
          </ac:spMkLst>
        </pc:spChg>
        <pc:spChg chg="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92" creationId="{B61A563F-AF15-9D41-9715-B555CC0B256D}"/>
          </ac:spMkLst>
        </pc:spChg>
        <pc:spChg chg="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93" creationId="{FDF746CD-6271-4241-943B-D29B012E1E59}"/>
          </ac:spMkLst>
        </pc:spChg>
        <pc:spChg chg="del">
          <ac:chgData name="Richard Zhang" userId="8823963b-73a4-46d4-a9e1-00a83e31c8ef" providerId="ADAL" clId="{ABCBCF01-4F03-F348-BC7B-1A8E9E3661DE}" dt="2018-11-13T02:06:57.060" v="5710" actId="478"/>
          <ac:spMkLst>
            <pc:docMk/>
            <pc:sldMk cId="1861688503" sldId="265"/>
            <ac:spMk id="94" creationId="{C5BDFD13-0881-DE43-A257-28C48C43CE1E}"/>
          </ac:spMkLst>
        </pc:spChg>
        <pc:spChg chg="del mod">
          <ac:chgData name="Richard Zhang" userId="8823963b-73a4-46d4-a9e1-00a83e31c8ef" providerId="ADAL" clId="{ABCBCF01-4F03-F348-BC7B-1A8E9E3661DE}" dt="2018-11-13T02:02:03.401" v="5608" actId="478"/>
          <ac:spMkLst>
            <pc:docMk/>
            <pc:sldMk cId="1861688503" sldId="265"/>
            <ac:spMk id="95" creationId="{B56B537C-964F-CA46-87C7-1ED25EF0789A}"/>
          </ac:spMkLst>
        </pc:spChg>
        <pc:spChg chg="del">
          <ac:chgData name="Richard Zhang" userId="8823963b-73a4-46d4-a9e1-00a83e31c8ef" providerId="ADAL" clId="{ABCBCF01-4F03-F348-BC7B-1A8E9E3661DE}" dt="2018-11-13T02:01:28.970" v="5579" actId="478"/>
          <ac:spMkLst>
            <pc:docMk/>
            <pc:sldMk cId="1861688503" sldId="265"/>
            <ac:spMk id="96" creationId="{BEE16090-4FE8-8E45-8286-7DD8802A7521}"/>
          </ac:spMkLst>
        </pc:spChg>
        <pc:spChg chg="del">
          <ac:chgData name="Richard Zhang" userId="8823963b-73a4-46d4-a9e1-00a83e31c8ef" providerId="ADAL" clId="{ABCBCF01-4F03-F348-BC7B-1A8E9E3661DE}" dt="2018-11-13T02:01:28.970" v="5579" actId="478"/>
          <ac:spMkLst>
            <pc:docMk/>
            <pc:sldMk cId="1861688503" sldId="265"/>
            <ac:spMk id="97" creationId="{A91C8111-B876-2B4A-963B-96E3352D8FE7}"/>
          </ac:spMkLst>
        </pc:spChg>
        <pc:spChg chg="add mod">
          <ac:chgData name="Richard Zhang" userId="8823963b-73a4-46d4-a9e1-00a83e31c8ef" providerId="ADAL" clId="{ABCBCF01-4F03-F348-BC7B-1A8E9E3661DE}" dt="2018-11-13T02:18:10.583" v="6419" actId="1036"/>
          <ac:spMkLst>
            <pc:docMk/>
            <pc:sldMk cId="1861688503" sldId="265"/>
            <ac:spMk id="98" creationId="{0CE566E8-8758-4F43-A3D8-1601C57C5C4C}"/>
          </ac:spMkLst>
        </pc:spChg>
        <pc:spChg chg="add mod">
          <ac:chgData name="Richard Zhang" userId="8823963b-73a4-46d4-a9e1-00a83e31c8ef" providerId="ADAL" clId="{ABCBCF01-4F03-F348-BC7B-1A8E9E3661DE}" dt="2018-11-13T02:17:33.819" v="6304" actId="1035"/>
          <ac:spMkLst>
            <pc:docMk/>
            <pc:sldMk cId="1861688503" sldId="265"/>
            <ac:spMk id="100" creationId="{69060B77-FF6A-F043-85D0-0232925F31AE}"/>
          </ac:spMkLst>
        </pc:spChg>
        <pc:spChg chg="add mod">
          <ac:chgData name="Richard Zhang" userId="8823963b-73a4-46d4-a9e1-00a83e31c8ef" providerId="ADAL" clId="{ABCBCF01-4F03-F348-BC7B-1A8E9E3661DE}" dt="2018-11-13T02:17:33.819" v="6304" actId="1035"/>
          <ac:spMkLst>
            <pc:docMk/>
            <pc:sldMk cId="1861688503" sldId="265"/>
            <ac:spMk id="102" creationId="{DB737B6F-A0E0-9B4A-BF52-D788DAE7E24F}"/>
          </ac:spMkLst>
        </pc:spChg>
        <pc:spChg chg="add mod topLvl">
          <ac:chgData name="Richard Zhang" userId="8823963b-73a4-46d4-a9e1-00a83e31c8ef" providerId="ADAL" clId="{ABCBCF01-4F03-F348-BC7B-1A8E9E3661DE}" dt="2018-11-13T02:17:47.951" v="6352" actId="1036"/>
          <ac:spMkLst>
            <pc:docMk/>
            <pc:sldMk cId="1861688503" sldId="265"/>
            <ac:spMk id="104" creationId="{366A71C4-73DD-4C4D-A9B3-C087D28812A7}"/>
          </ac:spMkLst>
        </pc:spChg>
        <pc:spChg chg="add mod topLvl">
          <ac:chgData name="Richard Zhang" userId="8823963b-73a4-46d4-a9e1-00a83e31c8ef" providerId="ADAL" clId="{ABCBCF01-4F03-F348-BC7B-1A8E9E3661DE}" dt="2018-11-13T02:17:47.951" v="6352" actId="1036"/>
          <ac:spMkLst>
            <pc:docMk/>
            <pc:sldMk cId="1861688503" sldId="265"/>
            <ac:spMk id="106" creationId="{BD2EA635-4CD4-234C-8808-DB47B240F98C}"/>
          </ac:spMkLst>
        </pc:spChg>
        <pc:spChg chg="add mod">
          <ac:chgData name="Richard Zhang" userId="8823963b-73a4-46d4-a9e1-00a83e31c8ef" providerId="ADAL" clId="{ABCBCF01-4F03-F348-BC7B-1A8E9E3661DE}" dt="2018-11-13T02:16:38.899" v="6224" actId="1076"/>
          <ac:spMkLst>
            <pc:docMk/>
            <pc:sldMk cId="1861688503" sldId="265"/>
            <ac:spMk id="108" creationId="{EC175A0D-F422-2045-A76D-76CE59186E26}"/>
          </ac:spMkLst>
        </pc:spChg>
        <pc:spChg chg="del mod">
          <ac:chgData name="Richard Zhang" userId="8823963b-73a4-46d4-a9e1-00a83e31c8ef" providerId="ADAL" clId="{ABCBCF01-4F03-F348-BC7B-1A8E9E3661DE}" dt="2018-11-13T02:16:28.416" v="6222" actId="478"/>
          <ac:spMkLst>
            <pc:docMk/>
            <pc:sldMk cId="1861688503" sldId="265"/>
            <ac:spMk id="133" creationId="{9736F6EE-DB2B-624A-83B8-B625D788C308}"/>
          </ac:spMkLst>
        </pc:spChg>
        <pc:spChg chg="mod">
          <ac:chgData name="Richard Zhang" userId="8823963b-73a4-46d4-a9e1-00a83e31c8ef" providerId="ADAL" clId="{ABCBCF01-4F03-F348-BC7B-1A8E9E3661DE}" dt="2018-11-13T02:16:30.858" v="6223" actId="1076"/>
          <ac:spMkLst>
            <pc:docMk/>
            <pc:sldMk cId="1861688503" sldId="265"/>
            <ac:spMk id="135" creationId="{1994794F-501E-7146-9EBB-CADF3635A49F}"/>
          </ac:spMkLst>
        </pc:spChg>
        <pc:grpChg chg="add mod">
          <ac:chgData name="Richard Zhang" userId="8823963b-73a4-46d4-a9e1-00a83e31c8ef" providerId="ADAL" clId="{ABCBCF01-4F03-F348-BC7B-1A8E9E3661DE}" dt="2018-11-13T02:12:58.950" v="6084" actId="164"/>
          <ac:grpSpMkLst>
            <pc:docMk/>
            <pc:sldMk cId="1861688503" sldId="265"/>
            <ac:grpSpMk id="14" creationId="{882D6923-2F87-F947-9FB7-7DDC66EF7279}"/>
          </ac:grpSpMkLst>
        </pc:grpChg>
        <pc:grpChg chg="add mod">
          <ac:chgData name="Richard Zhang" userId="8823963b-73a4-46d4-a9e1-00a83e31c8ef" providerId="ADAL" clId="{ABCBCF01-4F03-F348-BC7B-1A8E9E3661DE}" dt="2018-11-13T02:13:06.863" v="6087" actId="164"/>
          <ac:grpSpMkLst>
            <pc:docMk/>
            <pc:sldMk cId="1861688503" sldId="265"/>
            <ac:grpSpMk id="15" creationId="{48525F5C-3842-8445-B901-772D03192749}"/>
          </ac:grpSpMkLst>
        </pc:grpChg>
        <pc:grpChg chg="add del mod">
          <ac:chgData name="Richard Zhang" userId="8823963b-73a4-46d4-a9e1-00a83e31c8ef" providerId="ADAL" clId="{ABCBCF01-4F03-F348-BC7B-1A8E9E3661DE}" dt="2018-11-13T02:13:57.417" v="6121" actId="165"/>
          <ac:grpSpMkLst>
            <pc:docMk/>
            <pc:sldMk cId="1861688503" sldId="265"/>
            <ac:grpSpMk id="16" creationId="{6C542FBC-0788-3A48-AAF6-EBF7723EFA1A}"/>
          </ac:grpSpMkLst>
        </pc:grpChg>
        <pc:grpChg chg="add del mod">
          <ac:chgData name="Richard Zhang" userId="8823963b-73a4-46d4-a9e1-00a83e31c8ef" providerId="ADAL" clId="{ABCBCF01-4F03-F348-BC7B-1A8E9E3661DE}" dt="2018-11-13T02:13:57.417" v="6121" actId="165"/>
          <ac:grpSpMkLst>
            <pc:docMk/>
            <pc:sldMk cId="1861688503" sldId="265"/>
            <ac:grpSpMk id="18" creationId="{469F56A1-0D0C-9E4F-A97C-AE99BBE40063}"/>
          </ac:grpSpMkLst>
        </pc:grpChg>
        <pc:picChg chg="mod">
          <ac:chgData name="Richard Zhang" userId="8823963b-73a4-46d4-a9e1-00a83e31c8ef" providerId="ADAL" clId="{ABCBCF01-4F03-F348-BC7B-1A8E9E3661DE}" dt="2018-11-13T02:16:38.899" v="6224" actId="1076"/>
          <ac:picMkLst>
            <pc:docMk/>
            <pc:sldMk cId="1861688503" sldId="265"/>
            <ac:picMk id="5" creationId="{426411D8-17B0-1B45-9F9B-473C8DCAA0A6}"/>
          </ac:picMkLst>
        </pc:picChg>
        <pc:picChg chg="mod">
          <ac:chgData name="Richard Zhang" userId="8823963b-73a4-46d4-a9e1-00a83e31c8ef" providerId="ADAL" clId="{ABCBCF01-4F03-F348-BC7B-1A8E9E3661DE}" dt="2018-11-13T02:16:38.899" v="6224" actId="1076"/>
          <ac:picMkLst>
            <pc:docMk/>
            <pc:sldMk cId="1861688503" sldId="265"/>
            <ac:picMk id="9" creationId="{238732BC-B05A-8B4D-859A-9FB67F39FB93}"/>
          </ac:picMkLst>
        </pc:picChg>
        <pc:picChg chg="mod">
          <ac:chgData name="Richard Zhang" userId="8823963b-73a4-46d4-a9e1-00a83e31c8ef" providerId="ADAL" clId="{ABCBCF01-4F03-F348-BC7B-1A8E9E3661DE}" dt="2018-11-13T02:16:38.899" v="6224" actId="1076"/>
          <ac:picMkLst>
            <pc:docMk/>
            <pc:sldMk cId="1861688503" sldId="265"/>
            <ac:picMk id="13" creationId="{C40E3544-E3CE-CA49-8F61-1299BAAC454A}"/>
          </ac:picMkLst>
        </pc:picChg>
        <pc:picChg chg="mod">
          <ac:chgData name="Richard Zhang" userId="8823963b-73a4-46d4-a9e1-00a83e31c8ef" providerId="ADAL" clId="{ABCBCF01-4F03-F348-BC7B-1A8E9E3661DE}" dt="2018-11-13T02:16:38.899" v="6224" actId="1076"/>
          <ac:picMkLst>
            <pc:docMk/>
            <pc:sldMk cId="1861688503" sldId="265"/>
            <ac:picMk id="17" creationId="{5269A657-7751-344F-86ED-C58F7EE4910E}"/>
          </ac:picMkLst>
        </pc:picChg>
        <pc:picChg chg="mod">
          <ac:chgData name="Richard Zhang" userId="8823963b-73a4-46d4-a9e1-00a83e31c8ef" providerId="ADAL" clId="{ABCBCF01-4F03-F348-BC7B-1A8E9E3661DE}" dt="2018-11-13T02:16:38.899" v="6224" actId="1076"/>
          <ac:picMkLst>
            <pc:docMk/>
            <pc:sldMk cId="1861688503" sldId="265"/>
            <ac:picMk id="21" creationId="{F8248809-E527-BA42-87FF-55B8690BD414}"/>
          </ac:picMkLst>
        </pc:picChg>
        <pc:picChg chg="mod">
          <ac:chgData name="Richard Zhang" userId="8823963b-73a4-46d4-a9e1-00a83e31c8ef" providerId="ADAL" clId="{ABCBCF01-4F03-F348-BC7B-1A8E9E3661DE}" dt="2018-11-13T02:16:38.899" v="6224" actId="1076"/>
          <ac:picMkLst>
            <pc:docMk/>
            <pc:sldMk cId="1861688503" sldId="265"/>
            <ac:picMk id="25" creationId="{1050642A-9A2F-6A45-9E59-13D48DD0F9AE}"/>
          </ac:picMkLst>
        </pc:picChg>
        <pc:picChg chg="mod">
          <ac:chgData name="Richard Zhang" userId="8823963b-73a4-46d4-a9e1-00a83e31c8ef" providerId="ADAL" clId="{ABCBCF01-4F03-F348-BC7B-1A8E9E3661DE}" dt="2018-11-13T02:16:38.899" v="6224" actId="1076"/>
          <ac:picMkLst>
            <pc:docMk/>
            <pc:sldMk cId="1861688503" sldId="265"/>
            <ac:picMk id="31" creationId="{B2233B33-A0C3-2147-AB3D-C673FC3C2C1C}"/>
          </ac:picMkLst>
        </pc:picChg>
        <pc:picChg chg="mod">
          <ac:chgData name="Richard Zhang" userId="8823963b-73a4-46d4-a9e1-00a83e31c8ef" providerId="ADAL" clId="{ABCBCF01-4F03-F348-BC7B-1A8E9E3661DE}" dt="2018-11-13T02:16:38.899" v="6224" actId="1076"/>
          <ac:picMkLst>
            <pc:docMk/>
            <pc:sldMk cId="1861688503" sldId="265"/>
            <ac:picMk id="35" creationId="{DF5AC758-B815-C544-B370-BD5F73565268}"/>
          </ac:picMkLst>
        </pc:picChg>
        <pc:picChg chg="mod">
          <ac:chgData name="Richard Zhang" userId="8823963b-73a4-46d4-a9e1-00a83e31c8ef" providerId="ADAL" clId="{ABCBCF01-4F03-F348-BC7B-1A8E9E3661DE}" dt="2018-11-13T02:16:38.899" v="6224" actId="1076"/>
          <ac:picMkLst>
            <pc:docMk/>
            <pc:sldMk cId="1861688503" sldId="265"/>
            <ac:picMk id="39" creationId="{09DB07BA-8803-5243-A24D-FF3D42F79113}"/>
          </ac:picMkLst>
        </pc:picChg>
        <pc:picChg chg="mod">
          <ac:chgData name="Richard Zhang" userId="8823963b-73a4-46d4-a9e1-00a83e31c8ef" providerId="ADAL" clId="{ABCBCF01-4F03-F348-BC7B-1A8E9E3661DE}" dt="2018-11-13T02:18:33.806" v="6433" actId="1037"/>
          <ac:picMkLst>
            <pc:docMk/>
            <pc:sldMk cId="1861688503" sldId="265"/>
            <ac:picMk id="41" creationId="{89A05435-EA60-7C4D-A616-8F46B1AFD0B7}"/>
          </ac:picMkLst>
        </pc:picChg>
        <pc:picChg chg="del">
          <ac:chgData name="Richard Zhang" userId="8823963b-73a4-46d4-a9e1-00a83e31c8ef" providerId="ADAL" clId="{ABCBCF01-4F03-F348-BC7B-1A8E9E3661DE}" dt="2018-11-13T02:01:32.234" v="5580" actId="478"/>
          <ac:picMkLst>
            <pc:docMk/>
            <pc:sldMk cId="1861688503" sldId="265"/>
            <ac:picMk id="43" creationId="{8AC873AD-B3CE-6A4C-A0F3-8803A3E6C4FF}"/>
          </ac:picMkLst>
        </pc:picChg>
        <pc:picChg chg="del">
          <ac:chgData name="Richard Zhang" userId="8823963b-73a4-46d4-a9e1-00a83e31c8ef" providerId="ADAL" clId="{ABCBCF01-4F03-F348-BC7B-1A8E9E3661DE}" dt="2018-11-13T02:01:32.234" v="5580" actId="478"/>
          <ac:picMkLst>
            <pc:docMk/>
            <pc:sldMk cId="1861688503" sldId="265"/>
            <ac:picMk id="45" creationId="{F564F189-D515-2740-B757-357CC4D15B15}"/>
          </ac:picMkLst>
        </pc:picChg>
        <pc:picChg chg="del">
          <ac:chgData name="Richard Zhang" userId="8823963b-73a4-46d4-a9e1-00a83e31c8ef" providerId="ADAL" clId="{ABCBCF01-4F03-F348-BC7B-1A8E9E3661DE}" dt="2018-11-13T02:01:32.234" v="5580" actId="478"/>
          <ac:picMkLst>
            <pc:docMk/>
            <pc:sldMk cId="1861688503" sldId="265"/>
            <ac:picMk id="47" creationId="{36B6D4BC-775C-4841-AA48-76E299264057}"/>
          </ac:picMkLst>
        </pc:picChg>
        <pc:picChg chg="del">
          <ac:chgData name="Richard Zhang" userId="8823963b-73a4-46d4-a9e1-00a83e31c8ef" providerId="ADAL" clId="{ABCBCF01-4F03-F348-BC7B-1A8E9E3661DE}" dt="2018-11-13T02:01:32.234" v="5580" actId="478"/>
          <ac:picMkLst>
            <pc:docMk/>
            <pc:sldMk cId="1861688503" sldId="265"/>
            <ac:picMk id="49" creationId="{907C57A9-093C-0443-BF10-7EAE1D37E940}"/>
          </ac:picMkLst>
        </pc:picChg>
        <pc:picChg chg="del">
          <ac:chgData name="Richard Zhang" userId="8823963b-73a4-46d4-a9e1-00a83e31c8ef" providerId="ADAL" clId="{ABCBCF01-4F03-F348-BC7B-1A8E9E3661DE}" dt="2018-11-13T02:01:32.234" v="5580" actId="478"/>
          <ac:picMkLst>
            <pc:docMk/>
            <pc:sldMk cId="1861688503" sldId="265"/>
            <ac:picMk id="51" creationId="{5D5A27DD-2B19-D347-8E6D-3A684ECDA01C}"/>
          </ac:picMkLst>
        </pc:picChg>
        <pc:picChg chg="del">
          <ac:chgData name="Richard Zhang" userId="8823963b-73a4-46d4-a9e1-00a83e31c8ef" providerId="ADAL" clId="{ABCBCF01-4F03-F348-BC7B-1A8E9E3661DE}" dt="2018-11-13T02:01:32.234" v="5580" actId="478"/>
          <ac:picMkLst>
            <pc:docMk/>
            <pc:sldMk cId="1861688503" sldId="265"/>
            <ac:picMk id="53" creationId="{85D3AD1C-ECD9-774C-93AC-2F855FB214D1}"/>
          </ac:picMkLst>
        </pc:picChg>
        <pc:picChg chg="del">
          <ac:chgData name="Richard Zhang" userId="8823963b-73a4-46d4-a9e1-00a83e31c8ef" providerId="ADAL" clId="{ABCBCF01-4F03-F348-BC7B-1A8E9E3661DE}" dt="2018-11-13T02:01:32.234" v="5580" actId="478"/>
          <ac:picMkLst>
            <pc:docMk/>
            <pc:sldMk cId="1861688503" sldId="265"/>
            <ac:picMk id="57" creationId="{CDA6CE52-6348-2B4D-8F5A-75CD88E3E1BA}"/>
          </ac:picMkLst>
        </pc:picChg>
        <pc:picChg chg="del">
          <ac:chgData name="Richard Zhang" userId="8823963b-73a4-46d4-a9e1-00a83e31c8ef" providerId="ADAL" clId="{ABCBCF01-4F03-F348-BC7B-1A8E9E3661DE}" dt="2018-11-13T02:01:32.234" v="5580" actId="478"/>
          <ac:picMkLst>
            <pc:docMk/>
            <pc:sldMk cId="1861688503" sldId="265"/>
            <ac:picMk id="59" creationId="{1883E0BC-037E-CF46-A091-E2229B617BE5}"/>
          </ac:picMkLst>
        </pc:picChg>
        <pc:picChg chg="del">
          <ac:chgData name="Richard Zhang" userId="8823963b-73a4-46d4-a9e1-00a83e31c8ef" providerId="ADAL" clId="{ABCBCF01-4F03-F348-BC7B-1A8E9E3661DE}" dt="2018-11-13T02:01:32.234" v="5580" actId="478"/>
          <ac:picMkLst>
            <pc:docMk/>
            <pc:sldMk cId="1861688503" sldId="265"/>
            <ac:picMk id="61" creationId="{35F968B4-FDBB-4D47-B9D8-884D7E50C9F2}"/>
          </ac:picMkLst>
        </pc:picChg>
        <pc:picChg chg="del">
          <ac:chgData name="Richard Zhang" userId="8823963b-73a4-46d4-a9e1-00a83e31c8ef" providerId="ADAL" clId="{ABCBCF01-4F03-F348-BC7B-1A8E9E3661DE}" dt="2018-11-13T02:01:32.234" v="5580" actId="478"/>
          <ac:picMkLst>
            <pc:docMk/>
            <pc:sldMk cId="1861688503" sldId="265"/>
            <ac:picMk id="62" creationId="{22EB9EC8-76D5-A24F-AEC6-7079D28E8F72}"/>
          </ac:picMkLst>
        </pc:picChg>
        <pc:picChg chg="del">
          <ac:chgData name="Richard Zhang" userId="8823963b-73a4-46d4-a9e1-00a83e31c8ef" providerId="ADAL" clId="{ABCBCF01-4F03-F348-BC7B-1A8E9E3661DE}" dt="2018-11-13T02:01:28.970" v="5579" actId="478"/>
          <ac:picMkLst>
            <pc:docMk/>
            <pc:sldMk cId="1861688503" sldId="265"/>
            <ac:picMk id="64" creationId="{A4104ACD-4E51-4342-B748-46851FE19FE8}"/>
          </ac:picMkLst>
        </pc:picChg>
        <pc:picChg chg="del">
          <ac:chgData name="Richard Zhang" userId="8823963b-73a4-46d4-a9e1-00a83e31c8ef" providerId="ADAL" clId="{ABCBCF01-4F03-F348-BC7B-1A8E9E3661DE}" dt="2018-11-13T02:01:28.970" v="5579" actId="478"/>
          <ac:picMkLst>
            <pc:docMk/>
            <pc:sldMk cId="1861688503" sldId="265"/>
            <ac:picMk id="66" creationId="{FA6B4093-BCA1-AE42-A9BE-1EDA02C1F1C5}"/>
          </ac:picMkLst>
        </pc:picChg>
        <pc:picChg chg="del">
          <ac:chgData name="Richard Zhang" userId="8823963b-73a4-46d4-a9e1-00a83e31c8ef" providerId="ADAL" clId="{ABCBCF01-4F03-F348-BC7B-1A8E9E3661DE}" dt="2018-11-13T02:01:28.970" v="5579" actId="478"/>
          <ac:picMkLst>
            <pc:docMk/>
            <pc:sldMk cId="1861688503" sldId="265"/>
            <ac:picMk id="68" creationId="{478A95CC-C8B5-B949-BE8D-6E75853FA1A7}"/>
          </ac:picMkLst>
        </pc:picChg>
        <pc:picChg chg="del">
          <ac:chgData name="Richard Zhang" userId="8823963b-73a4-46d4-a9e1-00a83e31c8ef" providerId="ADAL" clId="{ABCBCF01-4F03-F348-BC7B-1A8E9E3661DE}" dt="2018-11-13T02:01:28.970" v="5579" actId="478"/>
          <ac:picMkLst>
            <pc:docMk/>
            <pc:sldMk cId="1861688503" sldId="265"/>
            <ac:picMk id="70" creationId="{E1CFF588-EEE3-D144-A056-CBDE9F4C121A}"/>
          </ac:picMkLst>
        </pc:picChg>
        <pc:picChg chg="del">
          <ac:chgData name="Richard Zhang" userId="8823963b-73a4-46d4-a9e1-00a83e31c8ef" providerId="ADAL" clId="{ABCBCF01-4F03-F348-BC7B-1A8E9E3661DE}" dt="2018-11-13T02:01:28.970" v="5579" actId="478"/>
          <ac:picMkLst>
            <pc:docMk/>
            <pc:sldMk cId="1861688503" sldId="265"/>
            <ac:picMk id="72" creationId="{9551FDB7-7A4E-2F45-BB1F-C6A1503BE89D}"/>
          </ac:picMkLst>
        </pc:picChg>
        <pc:picChg chg="del">
          <ac:chgData name="Richard Zhang" userId="8823963b-73a4-46d4-a9e1-00a83e31c8ef" providerId="ADAL" clId="{ABCBCF01-4F03-F348-BC7B-1A8E9E3661DE}" dt="2018-11-13T02:01:28.970" v="5579" actId="478"/>
          <ac:picMkLst>
            <pc:docMk/>
            <pc:sldMk cId="1861688503" sldId="265"/>
            <ac:picMk id="74" creationId="{D2E56918-68AE-054D-BB12-064032743340}"/>
          </ac:picMkLst>
        </pc:picChg>
        <pc:picChg chg="add mod topLvl">
          <ac:chgData name="Richard Zhang" userId="8823963b-73a4-46d4-a9e1-00a83e31c8ef" providerId="ADAL" clId="{ABCBCF01-4F03-F348-BC7B-1A8E9E3661DE}" dt="2018-11-13T02:17:47.951" v="6352" actId="1036"/>
          <ac:picMkLst>
            <pc:docMk/>
            <pc:sldMk cId="1861688503" sldId="265"/>
            <ac:picMk id="75" creationId="{A8033B23-A51E-6643-89A8-6CCD1D37CCD2}"/>
          </ac:picMkLst>
        </pc:picChg>
        <pc:picChg chg="add mod topLvl">
          <ac:chgData name="Richard Zhang" userId="8823963b-73a4-46d4-a9e1-00a83e31c8ef" providerId="ADAL" clId="{ABCBCF01-4F03-F348-BC7B-1A8E9E3661DE}" dt="2018-11-13T02:17:47.951" v="6352" actId="1036"/>
          <ac:picMkLst>
            <pc:docMk/>
            <pc:sldMk cId="1861688503" sldId="265"/>
            <ac:picMk id="76" creationId="{739F8B10-0F44-2A4B-BAF4-220EC408B481}"/>
          </ac:picMkLst>
        </pc:picChg>
        <pc:picChg chg="add mod topLvl">
          <ac:chgData name="Richard Zhang" userId="8823963b-73a4-46d4-a9e1-00a83e31c8ef" providerId="ADAL" clId="{ABCBCF01-4F03-F348-BC7B-1A8E9E3661DE}" dt="2018-11-13T02:17:47.951" v="6352" actId="1036"/>
          <ac:picMkLst>
            <pc:docMk/>
            <pc:sldMk cId="1861688503" sldId="265"/>
            <ac:picMk id="77" creationId="{15481E84-53C1-3241-81BB-14DFA92A1238}"/>
          </ac:picMkLst>
        </pc:picChg>
        <pc:picChg chg="del">
          <ac:chgData name="Richard Zhang" userId="8823963b-73a4-46d4-a9e1-00a83e31c8ef" providerId="ADAL" clId="{ABCBCF01-4F03-F348-BC7B-1A8E9E3661DE}" dt="2018-11-13T02:01:28.970" v="5579" actId="478"/>
          <ac:picMkLst>
            <pc:docMk/>
            <pc:sldMk cId="1861688503" sldId="265"/>
            <ac:picMk id="78" creationId="{BA74462F-BA40-1C4F-A9E0-3990C230F3FC}"/>
          </ac:picMkLst>
        </pc:picChg>
        <pc:picChg chg="add mod topLvl">
          <ac:chgData name="Richard Zhang" userId="8823963b-73a4-46d4-a9e1-00a83e31c8ef" providerId="ADAL" clId="{ABCBCF01-4F03-F348-BC7B-1A8E9E3661DE}" dt="2018-11-13T02:17:47.951" v="6352" actId="1036"/>
          <ac:picMkLst>
            <pc:docMk/>
            <pc:sldMk cId="1861688503" sldId="265"/>
            <ac:picMk id="79" creationId="{5EF03A64-1EFB-BB4F-9481-8AB59253E114}"/>
          </ac:picMkLst>
        </pc:picChg>
        <pc:picChg chg="del">
          <ac:chgData name="Richard Zhang" userId="8823963b-73a4-46d4-a9e1-00a83e31c8ef" providerId="ADAL" clId="{ABCBCF01-4F03-F348-BC7B-1A8E9E3661DE}" dt="2018-11-13T02:01:28.970" v="5579" actId="478"/>
          <ac:picMkLst>
            <pc:docMk/>
            <pc:sldMk cId="1861688503" sldId="265"/>
            <ac:picMk id="80" creationId="{6769292F-8F65-6348-AFA4-477514B08EAC}"/>
          </ac:picMkLst>
        </pc:picChg>
        <pc:picChg chg="del">
          <ac:chgData name="Richard Zhang" userId="8823963b-73a4-46d4-a9e1-00a83e31c8ef" providerId="ADAL" clId="{ABCBCF01-4F03-F348-BC7B-1A8E9E3661DE}" dt="2018-11-13T02:01:28.970" v="5579" actId="478"/>
          <ac:picMkLst>
            <pc:docMk/>
            <pc:sldMk cId="1861688503" sldId="265"/>
            <ac:picMk id="82" creationId="{7E983840-2E00-604E-8785-288490AFE0D2}"/>
          </ac:picMkLst>
        </pc:picChg>
        <pc:picChg chg="del">
          <ac:chgData name="Richard Zhang" userId="8823963b-73a4-46d4-a9e1-00a83e31c8ef" providerId="ADAL" clId="{ABCBCF01-4F03-F348-BC7B-1A8E9E3661DE}" dt="2018-11-13T02:01:28.970" v="5579" actId="478"/>
          <ac:picMkLst>
            <pc:docMk/>
            <pc:sldMk cId="1861688503" sldId="265"/>
            <ac:picMk id="83" creationId="{07585042-7FAD-0347-ABE6-99EF64A3FCFC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99" creationId="{C57ED8E9-B8E9-4642-AA0A-03400DA9FBA7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101" creationId="{1C59C6D8-3791-C645-AE28-3853A1651CDF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103" creationId="{7A43F0AC-E8B8-2C45-9FBB-CF51D6E4ED56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105" creationId="{585943D0-AF90-0C4E-B78B-87835416F368}"/>
          </ac:picMkLst>
        </pc:picChg>
        <pc:picChg chg="mod">
          <ac:chgData name="Richard Zhang" userId="8823963b-73a4-46d4-a9e1-00a83e31c8ef" providerId="ADAL" clId="{ABCBCF01-4F03-F348-BC7B-1A8E9E3661DE}" dt="2018-11-13T02:03:09.010" v="5663" actId="1076"/>
          <ac:picMkLst>
            <pc:docMk/>
            <pc:sldMk cId="1861688503" sldId="265"/>
            <ac:picMk id="107" creationId="{DE234573-BB77-3341-A051-E56592A6EE14}"/>
          </ac:picMkLst>
        </pc:picChg>
        <pc:picChg chg="mod">
          <ac:chgData name="Richard Zhang" userId="8823963b-73a4-46d4-a9e1-00a83e31c8ef" providerId="ADAL" clId="{ABCBCF01-4F03-F348-BC7B-1A8E9E3661DE}" dt="2018-11-13T02:05:59.889" v="5684" actId="1076"/>
          <ac:picMkLst>
            <pc:docMk/>
            <pc:sldMk cId="1861688503" sldId="265"/>
            <ac:picMk id="109" creationId="{4905798F-5BF3-5F4F-8E79-ABAACAC0205C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111" creationId="{2BF943AC-59CC-E64F-901D-1B8ABD611EF2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113" creationId="{6FE68503-3221-3E43-AB93-27E26701860F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115" creationId="{8A59259F-772B-3F49-9DCE-17F2BC37F512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117" creationId="{8FCCFA2B-28F8-9447-8006-64244443A0A2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119" creationId="{98700779-1A5F-654F-B809-2953887AB997}"/>
          </ac:picMkLst>
        </pc:picChg>
        <pc:picChg chg="mod">
          <ac:chgData name="Richard Zhang" userId="8823963b-73a4-46d4-a9e1-00a83e31c8ef" providerId="ADAL" clId="{ABCBCF01-4F03-F348-BC7B-1A8E9E3661DE}" dt="2018-11-13T02:06:23.584" v="5692" actId="1076"/>
          <ac:picMkLst>
            <pc:docMk/>
            <pc:sldMk cId="1861688503" sldId="265"/>
            <ac:picMk id="121" creationId="{AD4C3E60-6151-0E4F-B989-C93342E432B9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123" creationId="{B27409FC-E800-F24F-8782-3111D0DDF6C4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125" creationId="{4F0FA015-A3A1-C346-A576-04AAE7AE6385}"/>
          </ac:picMkLst>
        </pc:picChg>
        <pc:picChg chg="mod">
          <ac:chgData name="Richard Zhang" userId="8823963b-73a4-46d4-a9e1-00a83e31c8ef" providerId="ADAL" clId="{ABCBCF01-4F03-F348-BC7B-1A8E9E3661DE}" dt="2018-11-13T02:17:33.819" v="6304" actId="1035"/>
          <ac:picMkLst>
            <pc:docMk/>
            <pc:sldMk cId="1861688503" sldId="265"/>
            <ac:picMk id="127" creationId="{AA96991D-F2B3-BD48-956B-628142C2EA87}"/>
          </ac:picMkLst>
        </pc:picChg>
        <pc:picChg chg="del">
          <ac:chgData name="Richard Zhang" userId="8823963b-73a4-46d4-a9e1-00a83e31c8ef" providerId="ADAL" clId="{ABCBCF01-4F03-F348-BC7B-1A8E9E3661DE}" dt="2018-11-13T02:01:32.234" v="5580" actId="478"/>
          <ac:picMkLst>
            <pc:docMk/>
            <pc:sldMk cId="1861688503" sldId="265"/>
            <ac:picMk id="128" creationId="{DCE3DE1C-6CF2-4741-9578-D398ED6B8C20}"/>
          </ac:picMkLst>
        </pc:picChg>
        <pc:picChg chg="del">
          <ac:chgData name="Richard Zhang" userId="8823963b-73a4-46d4-a9e1-00a83e31c8ef" providerId="ADAL" clId="{ABCBCF01-4F03-F348-BC7B-1A8E9E3661DE}" dt="2018-11-13T02:01:28.970" v="5579" actId="478"/>
          <ac:picMkLst>
            <pc:docMk/>
            <pc:sldMk cId="1861688503" sldId="265"/>
            <ac:picMk id="129" creationId="{D5A64D3A-BCA3-6640-9D3D-0DD3A040B6C8}"/>
          </ac:picMkLst>
        </pc:picChg>
        <pc:picChg chg="mod">
          <ac:chgData name="Richard Zhang" userId="8823963b-73a4-46d4-a9e1-00a83e31c8ef" providerId="ADAL" clId="{ABCBCF01-4F03-F348-BC7B-1A8E9E3661DE}" dt="2018-11-13T02:16:38.899" v="6224" actId="1076"/>
          <ac:picMkLst>
            <pc:docMk/>
            <pc:sldMk cId="1861688503" sldId="265"/>
            <ac:picMk id="130" creationId="{DAAF97C2-556F-FA40-91A5-334AC02405EA}"/>
          </ac:picMkLst>
        </pc:picChg>
        <pc:cxnChg chg="add mod">
          <ac:chgData name="Richard Zhang" userId="8823963b-73a4-46d4-a9e1-00a83e31c8ef" providerId="ADAL" clId="{ABCBCF01-4F03-F348-BC7B-1A8E9E3661DE}" dt="2018-11-13T02:18:18.806" v="6420" actId="14100"/>
          <ac:cxnSpMkLst>
            <pc:docMk/>
            <pc:sldMk cId="1861688503" sldId="265"/>
            <ac:cxnSpMk id="73" creationId="{E990FC17-0CDF-C34C-825D-D21A70F8211E}"/>
          </ac:cxnSpMkLst>
        </pc:cxnChg>
        <pc:cxnChg chg="mod">
          <ac:chgData name="Richard Zhang" userId="8823963b-73a4-46d4-a9e1-00a83e31c8ef" providerId="ADAL" clId="{ABCBCF01-4F03-F348-BC7B-1A8E9E3661DE}" dt="2018-11-13T02:18:22.957" v="6421" actId="14100"/>
          <ac:cxnSpMkLst>
            <pc:docMk/>
            <pc:sldMk cId="1861688503" sldId="265"/>
            <ac:cxnSpMk id="132" creationId="{1AD2E0DD-B680-6D45-B0A4-3F6F83637254}"/>
          </ac:cxnSpMkLst>
        </pc:cxnChg>
        <pc:cxnChg chg="mod">
          <ac:chgData name="Richard Zhang" userId="8823963b-73a4-46d4-a9e1-00a83e31c8ef" providerId="ADAL" clId="{ABCBCF01-4F03-F348-BC7B-1A8E9E3661DE}" dt="2018-11-13T02:07:13.976" v="5712" actId="1076"/>
          <ac:cxnSpMkLst>
            <pc:docMk/>
            <pc:sldMk cId="1861688503" sldId="265"/>
            <ac:cxnSpMk id="137" creationId="{1CF5F0B2-4DEB-5D4F-B89E-1E133BF70B5D}"/>
          </ac:cxnSpMkLst>
        </pc:cxnChg>
      </pc:sldChg>
      <pc:sldChg chg="addSp delSp modSp add">
        <pc:chgData name="Richard Zhang" userId="8823963b-73a4-46d4-a9e1-00a83e31c8ef" providerId="ADAL" clId="{ABCBCF01-4F03-F348-BC7B-1A8E9E3661DE}" dt="2018-11-13T02:27:42.662" v="6642" actId="20577"/>
        <pc:sldMkLst>
          <pc:docMk/>
          <pc:sldMk cId="1161659959" sldId="266"/>
        </pc:sldMkLst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7" creationId="{34765DD2-1393-C144-AF7D-19B04A28FFCD}"/>
          </ac:spMkLst>
        </pc:spChg>
        <pc:spChg chg="mod">
          <ac:chgData name="Richard Zhang" userId="8823963b-73a4-46d4-a9e1-00a83e31c8ef" providerId="ADAL" clId="{ABCBCF01-4F03-F348-BC7B-1A8E9E3661DE}" dt="2018-11-13T02:26:14.814" v="6589" actId="1035"/>
          <ac:spMkLst>
            <pc:docMk/>
            <pc:sldMk cId="1161659959" sldId="266"/>
            <ac:spMk id="81" creationId="{DB4F6DE8-2B79-CF4D-8656-C70D5B6AE328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84" creationId="{43112E7A-20FA-4E48-8681-05618761819B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85" creationId="{D2AFC824-73D6-F94B-91A6-95A45FE6CD2F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86" creationId="{1E6EFC77-007D-E842-9040-60C1475DB4F5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87" creationId="{7E84FBF7-BEDC-4345-A585-D005B78CB972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88" creationId="{1E4FB5DB-9D86-BC4E-9744-6E59C2A5D27C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89" creationId="{95D4B59E-E108-AA4B-91A6-E462D53AA5B2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90" creationId="{48F725F5-8DAA-1543-9835-78BA5B758019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91" creationId="{C01D1057-6837-754F-9700-50FEDA488A4C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92" creationId="{B61A563F-AF15-9D41-9715-B555CC0B256D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93" creationId="{FDF746CD-6271-4241-943B-D29B012E1E59}"/>
          </ac:spMkLst>
        </pc:spChg>
        <pc:spChg chg="mod">
          <ac:chgData name="Richard Zhang" userId="8823963b-73a4-46d4-a9e1-00a83e31c8ef" providerId="ADAL" clId="{ABCBCF01-4F03-F348-BC7B-1A8E9E3661DE}" dt="2018-11-13T02:26:36.313" v="6619" actId="1035"/>
          <ac:spMkLst>
            <pc:docMk/>
            <pc:sldMk cId="1161659959" sldId="266"/>
            <ac:spMk id="98" creationId="{0CE566E8-8758-4F43-A3D8-1601C57C5C4C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100" creationId="{69060B77-FF6A-F043-85D0-0232925F31AE}"/>
          </ac:spMkLst>
        </pc:spChg>
        <pc:spChg chg="mod">
          <ac:chgData name="Richard Zhang" userId="8823963b-73a4-46d4-a9e1-00a83e31c8ef" providerId="ADAL" clId="{ABCBCF01-4F03-F348-BC7B-1A8E9E3661DE}" dt="2018-11-13T02:26:04.968" v="6576" actId="1037"/>
          <ac:spMkLst>
            <pc:docMk/>
            <pc:sldMk cId="1161659959" sldId="266"/>
            <ac:spMk id="102" creationId="{DB737B6F-A0E0-9B4A-BF52-D788DAE7E24F}"/>
          </ac:spMkLst>
        </pc:spChg>
        <pc:spChg chg="mod">
          <ac:chgData name="Richard Zhang" userId="8823963b-73a4-46d4-a9e1-00a83e31c8ef" providerId="ADAL" clId="{ABCBCF01-4F03-F348-BC7B-1A8E9E3661DE}" dt="2018-11-13T02:26:31.877" v="6616" actId="1036"/>
          <ac:spMkLst>
            <pc:docMk/>
            <pc:sldMk cId="1161659959" sldId="266"/>
            <ac:spMk id="104" creationId="{366A71C4-73DD-4C4D-A9B3-C087D28812A7}"/>
          </ac:spMkLst>
        </pc:spChg>
        <pc:spChg chg="mod">
          <ac:chgData name="Richard Zhang" userId="8823963b-73a4-46d4-a9e1-00a83e31c8ef" providerId="ADAL" clId="{ABCBCF01-4F03-F348-BC7B-1A8E9E3661DE}" dt="2018-11-13T02:26:31.877" v="6616" actId="1036"/>
          <ac:spMkLst>
            <pc:docMk/>
            <pc:sldMk cId="1161659959" sldId="266"/>
            <ac:spMk id="106" creationId="{BD2EA635-4CD4-234C-8808-DB47B240F98C}"/>
          </ac:spMkLst>
        </pc:spChg>
        <pc:spChg chg="mod">
          <ac:chgData name="Richard Zhang" userId="8823963b-73a4-46d4-a9e1-00a83e31c8ef" providerId="ADAL" clId="{ABCBCF01-4F03-F348-BC7B-1A8E9E3661DE}" dt="2018-11-13T02:27:42.662" v="6642" actId="20577"/>
          <ac:spMkLst>
            <pc:docMk/>
            <pc:sldMk cId="1161659959" sldId="266"/>
            <ac:spMk id="108" creationId="{EC175A0D-F422-2045-A76D-76CE59186E26}"/>
          </ac:spMkLst>
        </pc:spChg>
        <pc:spChg chg="mod">
          <ac:chgData name="Richard Zhang" userId="8823963b-73a4-46d4-a9e1-00a83e31c8ef" providerId="ADAL" clId="{ABCBCF01-4F03-F348-BC7B-1A8E9E3661DE}" dt="2018-11-13T02:25:44.499" v="6559" actId="1076"/>
          <ac:spMkLst>
            <pc:docMk/>
            <pc:sldMk cId="1161659959" sldId="266"/>
            <ac:spMk id="135" creationId="{1994794F-501E-7146-9EBB-CADF3635A49F}"/>
          </ac:spMkLst>
        </pc:spChg>
        <pc:grpChg chg="add del mod">
          <ac:chgData name="Richard Zhang" userId="8823963b-73a4-46d4-a9e1-00a83e31c8ef" providerId="ADAL" clId="{ABCBCF01-4F03-F348-BC7B-1A8E9E3661DE}" dt="2018-11-13T02:24:32.905" v="6515" actId="165"/>
          <ac:grpSpMkLst>
            <pc:docMk/>
            <pc:sldMk cId="1161659959" sldId="266"/>
            <ac:grpSpMk id="3" creationId="{AFF357DB-2482-FC4C-8ECB-D95681198675}"/>
          </ac:grpSpMkLst>
        </pc:grp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5" creationId="{426411D8-17B0-1B45-9F9B-473C8DCAA0A6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9" creationId="{238732BC-B05A-8B4D-859A-9FB67F39FB93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13" creationId="{C40E3544-E3CE-CA49-8F61-1299BAAC454A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17" creationId="{5269A657-7751-344F-86ED-C58F7EE4910E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21" creationId="{F8248809-E527-BA42-87FF-55B8690BD414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25" creationId="{1050642A-9A2F-6A45-9E59-13D48DD0F9AE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31" creationId="{B2233B33-A0C3-2147-AB3D-C673FC3C2C1C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35" creationId="{DF5AC758-B815-C544-B370-BD5F73565268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39" creationId="{09DB07BA-8803-5243-A24D-FF3D42F79113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41" creationId="{89A05435-EA60-7C4D-A616-8F46B1AFD0B7}"/>
          </ac:picMkLst>
        </pc:picChg>
        <pc:picChg chg="add 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57" creationId="{4CFF3896-F6E5-E643-A863-5E2C35CACF7B}"/>
          </ac:picMkLst>
        </pc:picChg>
        <pc:picChg chg="mod topLvl">
          <ac:chgData name="Richard Zhang" userId="8823963b-73a4-46d4-a9e1-00a83e31c8ef" providerId="ADAL" clId="{ABCBCF01-4F03-F348-BC7B-1A8E9E3661DE}" dt="2018-11-13T02:26:31.877" v="6616" actId="1036"/>
          <ac:picMkLst>
            <pc:docMk/>
            <pc:sldMk cId="1161659959" sldId="266"/>
            <ac:picMk id="75" creationId="{A8033B23-A51E-6643-89A8-6CCD1D37CCD2}"/>
          </ac:picMkLst>
        </pc:picChg>
        <pc:picChg chg="mod topLvl">
          <ac:chgData name="Richard Zhang" userId="8823963b-73a4-46d4-a9e1-00a83e31c8ef" providerId="ADAL" clId="{ABCBCF01-4F03-F348-BC7B-1A8E9E3661DE}" dt="2018-11-13T02:26:31.877" v="6616" actId="1036"/>
          <ac:picMkLst>
            <pc:docMk/>
            <pc:sldMk cId="1161659959" sldId="266"/>
            <ac:picMk id="76" creationId="{739F8B10-0F44-2A4B-BAF4-220EC408B481}"/>
          </ac:picMkLst>
        </pc:picChg>
        <pc:picChg chg="mod topLvl">
          <ac:chgData name="Richard Zhang" userId="8823963b-73a4-46d4-a9e1-00a83e31c8ef" providerId="ADAL" clId="{ABCBCF01-4F03-F348-BC7B-1A8E9E3661DE}" dt="2018-11-13T02:26:31.877" v="6616" actId="1036"/>
          <ac:picMkLst>
            <pc:docMk/>
            <pc:sldMk cId="1161659959" sldId="266"/>
            <ac:picMk id="77" creationId="{15481E84-53C1-3241-81BB-14DFA92A1238}"/>
          </ac:picMkLst>
        </pc:picChg>
        <pc:picChg chg="mod topLvl">
          <ac:chgData name="Richard Zhang" userId="8823963b-73a4-46d4-a9e1-00a83e31c8ef" providerId="ADAL" clId="{ABCBCF01-4F03-F348-BC7B-1A8E9E3661DE}" dt="2018-11-13T02:26:31.877" v="6616" actId="1036"/>
          <ac:picMkLst>
            <pc:docMk/>
            <pc:sldMk cId="1161659959" sldId="266"/>
            <ac:picMk id="79" creationId="{5EF03A64-1EFB-BB4F-9481-8AB59253E114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99" creationId="{C57ED8E9-B8E9-4642-AA0A-03400DA9FBA7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101" creationId="{1C59C6D8-3791-C645-AE28-3853A1651CDF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103" creationId="{7A43F0AC-E8B8-2C45-9FBB-CF51D6E4ED56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105" creationId="{585943D0-AF90-0C4E-B78B-87835416F368}"/>
          </ac:picMkLst>
        </pc:picChg>
        <pc:picChg chg="mod">
          <ac:chgData name="Richard Zhang" userId="8823963b-73a4-46d4-a9e1-00a83e31c8ef" providerId="ADAL" clId="{ABCBCF01-4F03-F348-BC7B-1A8E9E3661DE}" dt="2018-11-13T02:26:22.962" v="6600" actId="1076"/>
          <ac:picMkLst>
            <pc:docMk/>
            <pc:sldMk cId="1161659959" sldId="266"/>
            <ac:picMk id="107" creationId="{DE234573-BB77-3341-A051-E56592A6EE14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109" creationId="{4905798F-5BF3-5F4F-8E79-ABAACAC0205C}"/>
          </ac:picMkLst>
        </pc:picChg>
        <pc:picChg chg="del mod">
          <ac:chgData name="Richard Zhang" userId="8823963b-73a4-46d4-a9e1-00a83e31c8ef" providerId="ADAL" clId="{ABCBCF01-4F03-F348-BC7B-1A8E9E3661DE}" dt="2018-11-13T02:25:35.141" v="6554"/>
          <ac:picMkLst>
            <pc:docMk/>
            <pc:sldMk cId="1161659959" sldId="266"/>
            <ac:picMk id="111" creationId="{2BF943AC-59CC-E64F-901D-1B8ABD611EF2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113" creationId="{6FE68503-3221-3E43-AB93-27E26701860F}"/>
          </ac:picMkLst>
        </pc:picChg>
        <pc:picChg chg="mod">
          <ac:chgData name="Richard Zhang" userId="8823963b-73a4-46d4-a9e1-00a83e31c8ef" providerId="ADAL" clId="{ABCBCF01-4F03-F348-BC7B-1A8E9E3661DE}" dt="2018-11-13T02:26:00.962" v="6569" actId="554"/>
          <ac:picMkLst>
            <pc:docMk/>
            <pc:sldMk cId="1161659959" sldId="266"/>
            <ac:picMk id="115" creationId="{8A59259F-772B-3F49-9DCE-17F2BC37F512}"/>
          </ac:picMkLst>
        </pc:picChg>
        <pc:picChg chg="mod">
          <ac:chgData name="Richard Zhang" userId="8823963b-73a4-46d4-a9e1-00a83e31c8ef" providerId="ADAL" clId="{ABCBCF01-4F03-F348-BC7B-1A8E9E3661DE}" dt="2018-11-13T02:26:00.962" v="6569" actId="554"/>
          <ac:picMkLst>
            <pc:docMk/>
            <pc:sldMk cId="1161659959" sldId="266"/>
            <ac:picMk id="117" creationId="{8FCCFA2B-28F8-9447-8006-64244443A0A2}"/>
          </ac:picMkLst>
        </pc:picChg>
        <pc:picChg chg="mod">
          <ac:chgData name="Richard Zhang" userId="8823963b-73a4-46d4-a9e1-00a83e31c8ef" providerId="ADAL" clId="{ABCBCF01-4F03-F348-BC7B-1A8E9E3661DE}" dt="2018-11-13T02:26:00.962" v="6569" actId="554"/>
          <ac:picMkLst>
            <pc:docMk/>
            <pc:sldMk cId="1161659959" sldId="266"/>
            <ac:picMk id="119" creationId="{98700779-1A5F-654F-B809-2953887AB997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121" creationId="{AD4C3E60-6151-0E4F-B989-C93342E432B9}"/>
          </ac:picMkLst>
        </pc:picChg>
        <pc:picChg chg="mod">
          <ac:chgData name="Richard Zhang" userId="8823963b-73a4-46d4-a9e1-00a83e31c8ef" providerId="ADAL" clId="{ABCBCF01-4F03-F348-BC7B-1A8E9E3661DE}" dt="2018-11-13T02:26:00.962" v="6569" actId="554"/>
          <ac:picMkLst>
            <pc:docMk/>
            <pc:sldMk cId="1161659959" sldId="266"/>
            <ac:picMk id="123" creationId="{B27409FC-E800-F24F-8782-3111D0DDF6C4}"/>
          </ac:picMkLst>
        </pc:picChg>
        <pc:picChg chg="mod">
          <ac:chgData name="Richard Zhang" userId="8823963b-73a4-46d4-a9e1-00a83e31c8ef" providerId="ADAL" clId="{ABCBCF01-4F03-F348-BC7B-1A8E9E3661DE}" dt="2018-11-13T02:26:00.962" v="6569" actId="554"/>
          <ac:picMkLst>
            <pc:docMk/>
            <pc:sldMk cId="1161659959" sldId="266"/>
            <ac:picMk id="125" creationId="{4F0FA015-A3A1-C346-A576-04AAE7AE6385}"/>
          </ac:picMkLst>
        </pc:picChg>
        <pc:picChg chg="mod">
          <ac:chgData name="Richard Zhang" userId="8823963b-73a4-46d4-a9e1-00a83e31c8ef" providerId="ADAL" clId="{ABCBCF01-4F03-F348-BC7B-1A8E9E3661DE}" dt="2018-11-13T02:26:08.339" v="6584" actId="1038"/>
          <ac:picMkLst>
            <pc:docMk/>
            <pc:sldMk cId="1161659959" sldId="266"/>
            <ac:picMk id="127" creationId="{AA96991D-F2B3-BD48-956B-628142C2EA87}"/>
          </ac:picMkLst>
        </pc:picChg>
        <pc:picChg chg="mod">
          <ac:chgData name="Richard Zhang" userId="8823963b-73a4-46d4-a9e1-00a83e31c8ef" providerId="ADAL" clId="{ABCBCF01-4F03-F348-BC7B-1A8E9E3661DE}" dt="2018-11-13T02:25:44.499" v="6559" actId="1076"/>
          <ac:picMkLst>
            <pc:docMk/>
            <pc:sldMk cId="1161659959" sldId="266"/>
            <ac:picMk id="130" creationId="{DAAF97C2-556F-FA40-91A5-334AC02405EA}"/>
          </ac:picMkLst>
        </pc:picChg>
        <pc:cxnChg chg="add mod">
          <ac:chgData name="Richard Zhang" userId="8823963b-73a4-46d4-a9e1-00a83e31c8ef" providerId="ADAL" clId="{ABCBCF01-4F03-F348-BC7B-1A8E9E3661DE}" dt="2018-11-13T02:26:19.329" v="6598" actId="1035"/>
          <ac:cxnSpMkLst>
            <pc:docMk/>
            <pc:sldMk cId="1161659959" sldId="266"/>
            <ac:cxnSpMk id="58" creationId="{943AA4E2-9C91-684F-9F5B-DA709D80E5A6}"/>
          </ac:cxnSpMkLst>
        </pc:cxnChg>
        <pc:cxnChg chg="del mod">
          <ac:chgData name="Richard Zhang" userId="8823963b-73a4-46d4-a9e1-00a83e31c8ef" providerId="ADAL" clId="{ABCBCF01-4F03-F348-BC7B-1A8E9E3661DE}" dt="2018-11-13T02:25:40.518" v="6558" actId="478"/>
          <ac:cxnSpMkLst>
            <pc:docMk/>
            <pc:sldMk cId="1161659959" sldId="266"/>
            <ac:cxnSpMk id="73" creationId="{E990FC17-0CDF-C34C-825D-D21A70F8211E}"/>
          </ac:cxnSpMkLst>
        </pc:cxnChg>
        <pc:cxnChg chg="mod">
          <ac:chgData name="Richard Zhang" userId="8823963b-73a4-46d4-a9e1-00a83e31c8ef" providerId="ADAL" clId="{ABCBCF01-4F03-F348-BC7B-1A8E9E3661DE}" dt="2018-11-13T02:25:44.499" v="6559" actId="1076"/>
          <ac:cxnSpMkLst>
            <pc:docMk/>
            <pc:sldMk cId="1161659959" sldId="266"/>
            <ac:cxnSpMk id="132" creationId="{1AD2E0DD-B680-6D45-B0A4-3F6F83637254}"/>
          </ac:cxnSpMkLst>
        </pc:cxnChg>
        <pc:cxnChg chg="mod">
          <ac:chgData name="Richard Zhang" userId="8823963b-73a4-46d4-a9e1-00a83e31c8ef" providerId="ADAL" clId="{ABCBCF01-4F03-F348-BC7B-1A8E9E3661DE}" dt="2018-11-13T02:26:24.330" v="6601" actId="1076"/>
          <ac:cxnSpMkLst>
            <pc:docMk/>
            <pc:sldMk cId="1161659959" sldId="266"/>
            <ac:cxnSpMk id="137" creationId="{1CF5F0B2-4DEB-5D4F-B89E-1E133BF70B5D}"/>
          </ac:cxnSpMkLst>
        </pc:cxnChg>
      </pc:sldChg>
      <pc:sldChg chg="addSp delSp modSp add">
        <pc:chgData name="Richard Zhang" userId="8823963b-73a4-46d4-a9e1-00a83e31c8ef" providerId="ADAL" clId="{ABCBCF01-4F03-F348-BC7B-1A8E9E3661DE}" dt="2018-11-13T03:56:00.669" v="7645" actId="14100"/>
        <pc:sldMkLst>
          <pc:docMk/>
          <pc:sldMk cId="2205738684" sldId="267"/>
        </pc:sldMkLst>
        <pc:spChg chg="mod">
          <ac:chgData name="Richard Zhang" userId="8823963b-73a4-46d4-a9e1-00a83e31c8ef" providerId="ADAL" clId="{ABCBCF01-4F03-F348-BC7B-1A8E9E3661DE}" dt="2018-11-13T02:57:18.095" v="7542" actId="1036"/>
          <ac:spMkLst>
            <pc:docMk/>
            <pc:sldMk cId="2205738684" sldId="267"/>
            <ac:spMk id="7" creationId="{34765DD2-1393-C144-AF7D-19B04A28FFCD}"/>
          </ac:spMkLst>
        </pc:spChg>
        <pc:spChg chg="add mod">
          <ac:chgData name="Richard Zhang" userId="8823963b-73a4-46d4-a9e1-00a83e31c8ef" providerId="ADAL" clId="{ABCBCF01-4F03-F348-BC7B-1A8E9E3661DE}" dt="2018-11-13T02:57:18.095" v="7542" actId="1036"/>
          <ac:spMkLst>
            <pc:docMk/>
            <pc:sldMk cId="2205738684" sldId="267"/>
            <ac:spMk id="56" creationId="{E975EEFB-EA76-2840-94C7-B205CBAED3C0}"/>
          </ac:spMkLst>
        </pc:spChg>
        <pc:spChg chg="add del mod topLvl">
          <ac:chgData name="Richard Zhang" userId="8823963b-73a4-46d4-a9e1-00a83e31c8ef" providerId="ADAL" clId="{ABCBCF01-4F03-F348-BC7B-1A8E9E3661DE}" dt="2018-11-13T02:35:06.782" v="6966" actId="478"/>
          <ac:spMkLst>
            <pc:docMk/>
            <pc:sldMk cId="2205738684" sldId="267"/>
            <ac:spMk id="57" creationId="{8E0119E7-8515-674F-B90F-2C0C5FD927CD}"/>
          </ac:spMkLst>
        </pc:spChg>
        <pc:spChg chg="add del mod topLvl">
          <ac:chgData name="Richard Zhang" userId="8823963b-73a4-46d4-a9e1-00a83e31c8ef" providerId="ADAL" clId="{ABCBCF01-4F03-F348-BC7B-1A8E9E3661DE}" dt="2018-11-13T02:55:37.546" v="7427" actId="478"/>
          <ac:spMkLst>
            <pc:docMk/>
            <pc:sldMk cId="2205738684" sldId="267"/>
            <ac:spMk id="62" creationId="{434C29AB-6EA4-2841-BA36-CDEF722F3FF5}"/>
          </ac:spMkLst>
        </pc:spChg>
        <pc:spChg chg="add del mod topLvl">
          <ac:chgData name="Richard Zhang" userId="8823963b-73a4-46d4-a9e1-00a83e31c8ef" providerId="ADAL" clId="{ABCBCF01-4F03-F348-BC7B-1A8E9E3661DE}" dt="2018-11-13T02:55:35.713" v="7426" actId="478"/>
          <ac:spMkLst>
            <pc:docMk/>
            <pc:sldMk cId="2205738684" sldId="267"/>
            <ac:spMk id="67" creationId="{538A87BC-ECD8-2342-BD1F-AAD117F662E3}"/>
          </ac:spMkLst>
        </pc:spChg>
        <pc:spChg chg="add mod">
          <ac:chgData name="Richard Zhang" userId="8823963b-73a4-46d4-a9e1-00a83e31c8ef" providerId="ADAL" clId="{ABCBCF01-4F03-F348-BC7B-1A8E9E3661DE}" dt="2018-11-13T02:57:18.095" v="7542" actId="1036"/>
          <ac:spMkLst>
            <pc:docMk/>
            <pc:sldMk cId="2205738684" sldId="267"/>
            <ac:spMk id="71" creationId="{5813EEFB-F901-4B4F-A56F-1D0B97C22F4D}"/>
          </ac:spMkLst>
        </pc:spChg>
        <pc:spChg chg="add mod">
          <ac:chgData name="Richard Zhang" userId="8823963b-73a4-46d4-a9e1-00a83e31c8ef" providerId="ADAL" clId="{ABCBCF01-4F03-F348-BC7B-1A8E9E3661DE}" dt="2018-11-13T02:57:52.610" v="7572" actId="12788"/>
          <ac:spMkLst>
            <pc:docMk/>
            <pc:sldMk cId="2205738684" sldId="267"/>
            <ac:spMk id="72" creationId="{C96E737A-62A8-CE40-B55C-240A79617DC5}"/>
          </ac:spMkLst>
        </pc:spChg>
        <pc:spChg chg="add mod">
          <ac:chgData name="Richard Zhang" userId="8823963b-73a4-46d4-a9e1-00a83e31c8ef" providerId="ADAL" clId="{ABCBCF01-4F03-F348-BC7B-1A8E9E3661DE}" dt="2018-11-13T03:54:27.187" v="7639" actId="1037"/>
          <ac:spMkLst>
            <pc:docMk/>
            <pc:sldMk cId="2205738684" sldId="267"/>
            <ac:spMk id="74" creationId="{261970FF-93C0-C248-A829-C821A42F9148}"/>
          </ac:spMkLst>
        </pc:spChg>
        <pc:spChg chg="add mod">
          <ac:chgData name="Richard Zhang" userId="8823963b-73a4-46d4-a9e1-00a83e31c8ef" providerId="ADAL" clId="{ABCBCF01-4F03-F348-BC7B-1A8E9E3661DE}" dt="2018-11-13T03:54:27.187" v="7639" actId="1037"/>
          <ac:spMkLst>
            <pc:docMk/>
            <pc:sldMk cId="2205738684" sldId="267"/>
            <ac:spMk id="78" creationId="{68702E12-60F8-EE4B-B2A3-CDEAFDA49532}"/>
          </ac:spMkLst>
        </pc:spChg>
        <pc:spChg chg="mod">
          <ac:chgData name="Richard Zhang" userId="8823963b-73a4-46d4-a9e1-00a83e31c8ef" providerId="ADAL" clId="{ABCBCF01-4F03-F348-BC7B-1A8E9E3661DE}" dt="2018-11-13T02:57:22.264" v="7543" actId="555"/>
          <ac:spMkLst>
            <pc:docMk/>
            <pc:sldMk cId="2205738684" sldId="267"/>
            <ac:spMk id="81" creationId="{DB4F6DE8-2B79-CF4D-8656-C70D5B6AE328}"/>
          </ac:spMkLst>
        </pc:spChg>
        <pc:spChg chg="mod">
          <ac:chgData name="Richard Zhang" userId="8823963b-73a4-46d4-a9e1-00a83e31c8ef" providerId="ADAL" clId="{ABCBCF01-4F03-F348-BC7B-1A8E9E3661DE}" dt="2018-11-13T02:56:46.630" v="7498" actId="12788"/>
          <ac:spMkLst>
            <pc:docMk/>
            <pc:sldMk cId="2205738684" sldId="267"/>
            <ac:spMk id="84" creationId="{43112E7A-20FA-4E48-8681-05618761819B}"/>
          </ac:spMkLst>
        </pc:spChg>
        <pc:spChg chg="mod">
          <ac:chgData name="Richard Zhang" userId="8823963b-73a4-46d4-a9e1-00a83e31c8ef" providerId="ADAL" clId="{ABCBCF01-4F03-F348-BC7B-1A8E9E3661DE}" dt="2018-11-13T02:56:42.623" v="7496" actId="12788"/>
          <ac:spMkLst>
            <pc:docMk/>
            <pc:sldMk cId="2205738684" sldId="267"/>
            <ac:spMk id="85" creationId="{D2AFC824-73D6-F94B-91A6-95A45FE6CD2F}"/>
          </ac:spMkLst>
        </pc:spChg>
        <pc:spChg chg="mod">
          <ac:chgData name="Richard Zhang" userId="8823963b-73a4-46d4-a9e1-00a83e31c8ef" providerId="ADAL" clId="{ABCBCF01-4F03-F348-BC7B-1A8E9E3661DE}" dt="2018-11-13T02:56:32.198" v="7494" actId="12788"/>
          <ac:spMkLst>
            <pc:docMk/>
            <pc:sldMk cId="2205738684" sldId="267"/>
            <ac:spMk id="86" creationId="{1E6EFC77-007D-E842-9040-60C1475DB4F5}"/>
          </ac:spMkLst>
        </pc:spChg>
        <pc:spChg chg="mod">
          <ac:chgData name="Richard Zhang" userId="8823963b-73a4-46d4-a9e1-00a83e31c8ef" providerId="ADAL" clId="{ABCBCF01-4F03-F348-BC7B-1A8E9E3661DE}" dt="2018-11-13T02:56:29.533" v="7493" actId="12788"/>
          <ac:spMkLst>
            <pc:docMk/>
            <pc:sldMk cId="2205738684" sldId="267"/>
            <ac:spMk id="87" creationId="{7E84FBF7-BEDC-4345-A585-D005B78CB972}"/>
          </ac:spMkLst>
        </pc:spChg>
        <pc:spChg chg="mod">
          <ac:chgData name="Richard Zhang" userId="8823963b-73a4-46d4-a9e1-00a83e31c8ef" providerId="ADAL" clId="{ABCBCF01-4F03-F348-BC7B-1A8E9E3661DE}" dt="2018-11-13T02:56:27.366" v="7492" actId="12788"/>
          <ac:spMkLst>
            <pc:docMk/>
            <pc:sldMk cId="2205738684" sldId="267"/>
            <ac:spMk id="88" creationId="{1E4FB5DB-9D86-BC4E-9744-6E59C2A5D27C}"/>
          </ac:spMkLst>
        </pc:spChg>
        <pc:spChg chg="mod">
          <ac:chgData name="Richard Zhang" userId="8823963b-73a4-46d4-a9e1-00a83e31c8ef" providerId="ADAL" clId="{ABCBCF01-4F03-F348-BC7B-1A8E9E3661DE}" dt="2018-11-13T02:56:18.106" v="7487" actId="12788"/>
          <ac:spMkLst>
            <pc:docMk/>
            <pc:sldMk cId="2205738684" sldId="267"/>
            <ac:spMk id="89" creationId="{95D4B59E-E108-AA4B-91A6-E462D53AA5B2}"/>
          </ac:spMkLst>
        </pc:spChg>
        <pc:spChg chg="mod">
          <ac:chgData name="Richard Zhang" userId="8823963b-73a4-46d4-a9e1-00a83e31c8ef" providerId="ADAL" clId="{ABCBCF01-4F03-F348-BC7B-1A8E9E3661DE}" dt="2018-11-13T02:56:19.933" v="7488" actId="12788"/>
          <ac:spMkLst>
            <pc:docMk/>
            <pc:sldMk cId="2205738684" sldId="267"/>
            <ac:spMk id="90" creationId="{48F725F5-8DAA-1543-9835-78BA5B758019}"/>
          </ac:spMkLst>
        </pc:spChg>
        <pc:spChg chg="mod">
          <ac:chgData name="Richard Zhang" userId="8823963b-73a4-46d4-a9e1-00a83e31c8ef" providerId="ADAL" clId="{ABCBCF01-4F03-F348-BC7B-1A8E9E3661DE}" dt="2018-11-13T02:56:21.679" v="7489" actId="12788"/>
          <ac:spMkLst>
            <pc:docMk/>
            <pc:sldMk cId="2205738684" sldId="267"/>
            <ac:spMk id="91" creationId="{C01D1057-6837-754F-9700-50FEDA488A4C}"/>
          </ac:spMkLst>
        </pc:spChg>
        <pc:spChg chg="mod">
          <ac:chgData name="Richard Zhang" userId="8823963b-73a4-46d4-a9e1-00a83e31c8ef" providerId="ADAL" clId="{ABCBCF01-4F03-F348-BC7B-1A8E9E3661DE}" dt="2018-11-13T02:56:23.656" v="7490" actId="12788"/>
          <ac:spMkLst>
            <pc:docMk/>
            <pc:sldMk cId="2205738684" sldId="267"/>
            <ac:spMk id="92" creationId="{B61A563F-AF15-9D41-9715-B555CC0B256D}"/>
          </ac:spMkLst>
        </pc:spChg>
        <pc:spChg chg="mod">
          <ac:chgData name="Richard Zhang" userId="8823963b-73a4-46d4-a9e1-00a83e31c8ef" providerId="ADAL" clId="{ABCBCF01-4F03-F348-BC7B-1A8E9E3661DE}" dt="2018-11-13T02:56:27.366" v="7492" actId="12788"/>
          <ac:spMkLst>
            <pc:docMk/>
            <pc:sldMk cId="2205738684" sldId="267"/>
            <ac:spMk id="93" creationId="{FDF746CD-6271-4241-943B-D29B012E1E59}"/>
          </ac:spMkLst>
        </pc:spChg>
        <pc:spChg chg="del">
          <ac:chgData name="Richard Zhang" userId="8823963b-73a4-46d4-a9e1-00a83e31c8ef" providerId="ADAL" clId="{ABCBCF01-4F03-F348-BC7B-1A8E9E3661DE}" dt="2018-11-13T02:43:07.740" v="7249" actId="478"/>
          <ac:spMkLst>
            <pc:docMk/>
            <pc:sldMk cId="2205738684" sldId="267"/>
            <ac:spMk id="98" creationId="{0CE566E8-8758-4F43-A3D8-1601C57C5C4C}"/>
          </ac:spMkLst>
        </pc:spChg>
        <pc:spChg chg="mod">
          <ac:chgData name="Richard Zhang" userId="8823963b-73a4-46d4-a9e1-00a83e31c8ef" providerId="ADAL" clId="{ABCBCF01-4F03-F348-BC7B-1A8E9E3661DE}" dt="2018-11-13T03:54:03.154" v="7626" actId="12788"/>
          <ac:spMkLst>
            <pc:docMk/>
            <pc:sldMk cId="2205738684" sldId="267"/>
            <ac:spMk id="100" creationId="{69060B77-FF6A-F043-85D0-0232925F31AE}"/>
          </ac:spMkLst>
        </pc:spChg>
        <pc:spChg chg="mod">
          <ac:chgData name="Richard Zhang" userId="8823963b-73a4-46d4-a9e1-00a83e31c8ef" providerId="ADAL" clId="{ABCBCF01-4F03-F348-BC7B-1A8E9E3661DE}" dt="2018-11-13T03:54:03.154" v="7626" actId="12788"/>
          <ac:spMkLst>
            <pc:docMk/>
            <pc:sldMk cId="2205738684" sldId="267"/>
            <ac:spMk id="102" creationId="{DB737B6F-A0E0-9B4A-BF52-D788DAE7E24F}"/>
          </ac:spMkLst>
        </pc:spChg>
        <pc:spChg chg="del">
          <ac:chgData name="Richard Zhang" userId="8823963b-73a4-46d4-a9e1-00a83e31c8ef" providerId="ADAL" clId="{ABCBCF01-4F03-F348-BC7B-1A8E9E3661DE}" dt="2018-11-13T02:43:07.740" v="7249" actId="478"/>
          <ac:spMkLst>
            <pc:docMk/>
            <pc:sldMk cId="2205738684" sldId="267"/>
            <ac:spMk id="104" creationId="{366A71C4-73DD-4C4D-A9B3-C087D28812A7}"/>
          </ac:spMkLst>
        </pc:spChg>
        <pc:spChg chg="del">
          <ac:chgData name="Richard Zhang" userId="8823963b-73a4-46d4-a9e1-00a83e31c8ef" providerId="ADAL" clId="{ABCBCF01-4F03-F348-BC7B-1A8E9E3661DE}" dt="2018-11-13T02:43:07.740" v="7249" actId="478"/>
          <ac:spMkLst>
            <pc:docMk/>
            <pc:sldMk cId="2205738684" sldId="267"/>
            <ac:spMk id="106" creationId="{BD2EA635-4CD4-234C-8808-DB47B240F98C}"/>
          </ac:spMkLst>
        </pc:spChg>
        <pc:spChg chg="mod">
          <ac:chgData name="Richard Zhang" userId="8823963b-73a4-46d4-a9e1-00a83e31c8ef" providerId="ADAL" clId="{ABCBCF01-4F03-F348-BC7B-1A8E9E3661DE}" dt="2018-11-13T02:57:22.264" v="7543" actId="555"/>
          <ac:spMkLst>
            <pc:docMk/>
            <pc:sldMk cId="2205738684" sldId="267"/>
            <ac:spMk id="108" creationId="{EC175A0D-F422-2045-A76D-76CE59186E26}"/>
          </ac:spMkLst>
        </pc:spChg>
        <pc:spChg chg="mod">
          <ac:chgData name="Richard Zhang" userId="8823963b-73a4-46d4-a9e1-00a83e31c8ef" providerId="ADAL" clId="{ABCBCF01-4F03-F348-BC7B-1A8E9E3661DE}" dt="2018-11-13T02:57:18.095" v="7542" actId="1036"/>
          <ac:spMkLst>
            <pc:docMk/>
            <pc:sldMk cId="2205738684" sldId="267"/>
            <ac:spMk id="135" creationId="{1994794F-501E-7146-9EBB-CADF3635A49F}"/>
          </ac:spMkLst>
        </pc:spChg>
        <pc:grpChg chg="add mod topLvl">
          <ac:chgData name="Richard Zhang" userId="8823963b-73a4-46d4-a9e1-00a83e31c8ef" providerId="ADAL" clId="{ABCBCF01-4F03-F348-BC7B-1A8E9E3661DE}" dt="2018-11-13T02:57:18.095" v="7542" actId="1036"/>
          <ac:grpSpMkLst>
            <pc:docMk/>
            <pc:sldMk cId="2205738684" sldId="267"/>
            <ac:grpSpMk id="4" creationId="{759A23CF-8E70-F349-AEEE-590FBC0639E2}"/>
          </ac:grpSpMkLst>
        </pc:grpChg>
        <pc:grpChg chg="add del mod">
          <ac:chgData name="Richard Zhang" userId="8823963b-73a4-46d4-a9e1-00a83e31c8ef" providerId="ADAL" clId="{ABCBCF01-4F03-F348-BC7B-1A8E9E3661DE}" dt="2018-11-13T02:40:15.635" v="7108" actId="165"/>
          <ac:grpSpMkLst>
            <pc:docMk/>
            <pc:sldMk cId="2205738684" sldId="267"/>
            <ac:grpSpMk id="6" creationId="{10AD9665-BEEE-B842-9982-A1D661A7E417}"/>
          </ac:grpSpMkLst>
        </pc:grpChg>
        <pc:grpChg chg="add del mod">
          <ac:chgData name="Richard Zhang" userId="8823963b-73a4-46d4-a9e1-00a83e31c8ef" providerId="ADAL" clId="{ABCBCF01-4F03-F348-BC7B-1A8E9E3661DE}" dt="2018-11-13T02:34:55.533" v="6955" actId="165"/>
          <ac:grpSpMkLst>
            <pc:docMk/>
            <pc:sldMk cId="2205738684" sldId="267"/>
            <ac:grpSpMk id="8" creationId="{F4239F70-A206-E94F-9B30-C5529D1C854E}"/>
          </ac:grpSpMkLst>
        </pc:grpChg>
        <pc:grpChg chg="add del mod">
          <ac:chgData name="Richard Zhang" userId="8823963b-73a4-46d4-a9e1-00a83e31c8ef" providerId="ADAL" clId="{ABCBCF01-4F03-F348-BC7B-1A8E9E3661DE}" dt="2018-11-13T02:34:43.704" v="6952" actId="165"/>
          <ac:grpSpMkLst>
            <pc:docMk/>
            <pc:sldMk cId="2205738684" sldId="267"/>
            <ac:grpSpMk id="10" creationId="{7A4F3587-1DA8-234D-9838-2B1B17C1E1B6}"/>
          </ac:grpSpMkLst>
        </pc:grpChg>
        <pc:grpChg chg="add del mod">
          <ac:chgData name="Richard Zhang" userId="8823963b-73a4-46d4-a9e1-00a83e31c8ef" providerId="ADAL" clId="{ABCBCF01-4F03-F348-BC7B-1A8E9E3661DE}" dt="2018-11-13T02:41:00.908" v="7172" actId="165"/>
          <ac:grpSpMkLst>
            <pc:docMk/>
            <pc:sldMk cId="2205738684" sldId="267"/>
            <ac:grpSpMk id="11" creationId="{6B69F58F-E3EA-5E48-B838-E01E566229A1}"/>
          </ac:grpSpMkLst>
        </pc:grpChg>
        <pc:grpChg chg="add del mod">
          <ac:chgData name="Richard Zhang" userId="8823963b-73a4-46d4-a9e1-00a83e31c8ef" providerId="ADAL" clId="{ABCBCF01-4F03-F348-BC7B-1A8E9E3661DE}" dt="2018-11-13T02:42:21.283" v="7222" actId="165"/>
          <ac:grpSpMkLst>
            <pc:docMk/>
            <pc:sldMk cId="2205738684" sldId="267"/>
            <ac:grpSpMk id="12" creationId="{4A3F8C82-D954-E44C-8144-130B8293DF5B}"/>
          </ac:grpSpMkLst>
        </pc:grpChg>
        <pc:picChg chg="mod">
          <ac:chgData name="Richard Zhang" userId="8823963b-73a4-46d4-a9e1-00a83e31c8ef" providerId="ADAL" clId="{ABCBCF01-4F03-F348-BC7B-1A8E9E3661DE}" dt="2018-11-13T02:56:27.366" v="7492" actId="12788"/>
          <ac:picMkLst>
            <pc:docMk/>
            <pc:sldMk cId="2205738684" sldId="267"/>
            <ac:picMk id="5" creationId="{426411D8-17B0-1B45-9F9B-473C8DCAA0A6}"/>
          </ac:picMkLst>
        </pc:picChg>
        <pc:picChg chg="mod">
          <ac:chgData name="Richard Zhang" userId="8823963b-73a4-46d4-a9e1-00a83e31c8ef" providerId="ADAL" clId="{ABCBCF01-4F03-F348-BC7B-1A8E9E3661DE}" dt="2018-11-13T02:56:46.630" v="7498" actId="12788"/>
          <ac:picMkLst>
            <pc:docMk/>
            <pc:sldMk cId="2205738684" sldId="267"/>
            <ac:picMk id="9" creationId="{238732BC-B05A-8B4D-859A-9FB67F39FB93}"/>
          </ac:picMkLst>
        </pc:picChg>
        <pc:picChg chg="mod">
          <ac:chgData name="Richard Zhang" userId="8823963b-73a4-46d4-a9e1-00a83e31c8ef" providerId="ADAL" clId="{ABCBCF01-4F03-F348-BC7B-1A8E9E3661DE}" dt="2018-11-13T02:56:18.106" v="7487" actId="12788"/>
          <ac:picMkLst>
            <pc:docMk/>
            <pc:sldMk cId="2205738684" sldId="267"/>
            <ac:picMk id="13" creationId="{C40E3544-E3CE-CA49-8F61-1299BAAC454A}"/>
          </ac:picMkLst>
        </pc:picChg>
        <pc:picChg chg="mod">
          <ac:chgData name="Richard Zhang" userId="8823963b-73a4-46d4-a9e1-00a83e31c8ef" providerId="ADAL" clId="{ABCBCF01-4F03-F348-BC7B-1A8E9E3661DE}" dt="2018-11-13T02:56:42.623" v="7496" actId="12788"/>
          <ac:picMkLst>
            <pc:docMk/>
            <pc:sldMk cId="2205738684" sldId="267"/>
            <ac:picMk id="17" creationId="{5269A657-7751-344F-86ED-C58F7EE4910E}"/>
          </ac:picMkLst>
        </pc:picChg>
        <pc:picChg chg="mod">
          <ac:chgData name="Richard Zhang" userId="8823963b-73a4-46d4-a9e1-00a83e31c8ef" providerId="ADAL" clId="{ABCBCF01-4F03-F348-BC7B-1A8E9E3661DE}" dt="2018-11-13T02:56:09.106" v="7483" actId="408"/>
          <ac:picMkLst>
            <pc:docMk/>
            <pc:sldMk cId="2205738684" sldId="267"/>
            <ac:picMk id="21" creationId="{F8248809-E527-BA42-87FF-55B8690BD414}"/>
          </ac:picMkLst>
        </pc:picChg>
        <pc:picChg chg="mod">
          <ac:chgData name="Richard Zhang" userId="8823963b-73a4-46d4-a9e1-00a83e31c8ef" providerId="ADAL" clId="{ABCBCF01-4F03-F348-BC7B-1A8E9E3661DE}" dt="2018-11-13T02:56:33.961" v="7495" actId="12788"/>
          <ac:picMkLst>
            <pc:docMk/>
            <pc:sldMk cId="2205738684" sldId="267"/>
            <ac:picMk id="25" creationId="{1050642A-9A2F-6A45-9E59-13D48DD0F9AE}"/>
          </ac:picMkLst>
        </pc:picChg>
        <pc:picChg chg="mod">
          <ac:chgData name="Richard Zhang" userId="8823963b-73a4-46d4-a9e1-00a83e31c8ef" providerId="ADAL" clId="{ABCBCF01-4F03-F348-BC7B-1A8E9E3661DE}" dt="2018-11-13T02:56:29.533" v="7493" actId="12788"/>
          <ac:picMkLst>
            <pc:docMk/>
            <pc:sldMk cId="2205738684" sldId="267"/>
            <ac:picMk id="31" creationId="{B2233B33-A0C3-2147-AB3D-C673FC3C2C1C}"/>
          </ac:picMkLst>
        </pc:picChg>
        <pc:picChg chg="mod">
          <ac:chgData name="Richard Zhang" userId="8823963b-73a4-46d4-a9e1-00a83e31c8ef" providerId="ADAL" clId="{ABCBCF01-4F03-F348-BC7B-1A8E9E3661DE}" dt="2018-11-13T02:56:09.106" v="7483" actId="408"/>
          <ac:picMkLst>
            <pc:docMk/>
            <pc:sldMk cId="2205738684" sldId="267"/>
            <ac:picMk id="35" creationId="{DF5AC758-B815-C544-B370-BD5F73565268}"/>
          </ac:picMkLst>
        </pc:picChg>
        <pc:picChg chg="mod">
          <ac:chgData name="Richard Zhang" userId="8823963b-73a4-46d4-a9e1-00a83e31c8ef" providerId="ADAL" clId="{ABCBCF01-4F03-F348-BC7B-1A8E9E3661DE}" dt="2018-11-13T02:56:32.198" v="7494" actId="12788"/>
          <ac:picMkLst>
            <pc:docMk/>
            <pc:sldMk cId="2205738684" sldId="267"/>
            <ac:picMk id="39" creationId="{09DB07BA-8803-5243-A24D-FF3D42F79113}"/>
          </ac:picMkLst>
        </pc:picChg>
        <pc:picChg chg="mod topLvl">
          <ac:chgData name="Richard Zhang" userId="8823963b-73a4-46d4-a9e1-00a83e31c8ef" providerId="ADAL" clId="{ABCBCF01-4F03-F348-BC7B-1A8E9E3661DE}" dt="2018-11-13T02:57:18.095" v="7542" actId="1036"/>
          <ac:picMkLst>
            <pc:docMk/>
            <pc:sldMk cId="2205738684" sldId="267"/>
            <ac:picMk id="41" creationId="{89A05435-EA60-7C4D-A616-8F46B1AFD0B7}"/>
          </ac:picMkLst>
        </pc:picChg>
        <pc:picChg chg="add mod topLvl">
          <ac:chgData name="Richard Zhang" userId="8823963b-73a4-46d4-a9e1-00a83e31c8ef" providerId="ADAL" clId="{ABCBCF01-4F03-F348-BC7B-1A8E9E3661DE}" dt="2018-11-13T03:54:27.187" v="7639" actId="1037"/>
          <ac:picMkLst>
            <pc:docMk/>
            <pc:sldMk cId="2205738684" sldId="267"/>
            <ac:picMk id="58" creationId="{9C255F0B-34F2-D34F-9BB9-3E077F1F898E}"/>
          </ac:picMkLst>
        </pc:picChg>
        <pc:picChg chg="add mod topLvl">
          <ac:chgData name="Richard Zhang" userId="8823963b-73a4-46d4-a9e1-00a83e31c8ef" providerId="ADAL" clId="{ABCBCF01-4F03-F348-BC7B-1A8E9E3661DE}" dt="2018-11-13T03:56:00.669" v="7645" actId="14100"/>
          <ac:picMkLst>
            <pc:docMk/>
            <pc:sldMk cId="2205738684" sldId="267"/>
            <ac:picMk id="59" creationId="{6FE57886-1E9B-8D44-876A-F0218F4D21D2}"/>
          </ac:picMkLst>
        </pc:picChg>
        <pc:picChg chg="add mod topLvl">
          <ac:chgData name="Richard Zhang" userId="8823963b-73a4-46d4-a9e1-00a83e31c8ef" providerId="ADAL" clId="{ABCBCF01-4F03-F348-BC7B-1A8E9E3661DE}" dt="2018-11-13T02:57:52.610" v="7572" actId="12788"/>
          <ac:picMkLst>
            <pc:docMk/>
            <pc:sldMk cId="2205738684" sldId="267"/>
            <ac:picMk id="60" creationId="{8DCD676D-602D-A84B-8411-8F191FDE7FED}"/>
          </ac:picMkLst>
        </pc:picChg>
        <pc:picChg chg="add mod topLvl">
          <ac:chgData name="Richard Zhang" userId="8823963b-73a4-46d4-a9e1-00a83e31c8ef" providerId="ADAL" clId="{ABCBCF01-4F03-F348-BC7B-1A8E9E3661DE}" dt="2018-11-13T03:55:29.612" v="7643" actId="14100"/>
          <ac:picMkLst>
            <pc:docMk/>
            <pc:sldMk cId="2205738684" sldId="267"/>
            <ac:picMk id="61" creationId="{AD57FD16-94D5-8C47-9A19-D52F82C5DDCF}"/>
          </ac:picMkLst>
        </pc:picChg>
        <pc:picChg chg="add mod">
          <ac:chgData name="Richard Zhang" userId="8823963b-73a4-46d4-a9e1-00a83e31c8ef" providerId="ADAL" clId="{ABCBCF01-4F03-F348-BC7B-1A8E9E3661DE}" dt="2018-11-13T03:53:57.742" v="7623" actId="408"/>
          <ac:picMkLst>
            <pc:docMk/>
            <pc:sldMk cId="2205738684" sldId="267"/>
            <ac:picMk id="70" creationId="{4FCEE6FA-6C54-B346-A442-79B689F138F1}"/>
          </ac:picMkLst>
        </pc:picChg>
        <pc:picChg chg="del">
          <ac:chgData name="Richard Zhang" userId="8823963b-73a4-46d4-a9e1-00a83e31c8ef" providerId="ADAL" clId="{ABCBCF01-4F03-F348-BC7B-1A8E9E3661DE}" dt="2018-11-13T02:43:07.740" v="7249" actId="478"/>
          <ac:picMkLst>
            <pc:docMk/>
            <pc:sldMk cId="2205738684" sldId="267"/>
            <ac:picMk id="75" creationId="{A8033B23-A51E-6643-89A8-6CCD1D37CCD2}"/>
          </ac:picMkLst>
        </pc:picChg>
        <pc:picChg chg="del">
          <ac:chgData name="Richard Zhang" userId="8823963b-73a4-46d4-a9e1-00a83e31c8ef" providerId="ADAL" clId="{ABCBCF01-4F03-F348-BC7B-1A8E9E3661DE}" dt="2018-11-13T02:43:07.740" v="7249" actId="478"/>
          <ac:picMkLst>
            <pc:docMk/>
            <pc:sldMk cId="2205738684" sldId="267"/>
            <ac:picMk id="76" creationId="{739F8B10-0F44-2A4B-BAF4-220EC408B481}"/>
          </ac:picMkLst>
        </pc:picChg>
        <pc:picChg chg="del">
          <ac:chgData name="Richard Zhang" userId="8823963b-73a4-46d4-a9e1-00a83e31c8ef" providerId="ADAL" clId="{ABCBCF01-4F03-F348-BC7B-1A8E9E3661DE}" dt="2018-11-13T02:43:07.740" v="7249" actId="478"/>
          <ac:picMkLst>
            <pc:docMk/>
            <pc:sldMk cId="2205738684" sldId="267"/>
            <ac:picMk id="77" creationId="{15481E84-53C1-3241-81BB-14DFA92A1238}"/>
          </ac:picMkLst>
        </pc:picChg>
        <pc:picChg chg="del">
          <ac:chgData name="Richard Zhang" userId="8823963b-73a4-46d4-a9e1-00a83e31c8ef" providerId="ADAL" clId="{ABCBCF01-4F03-F348-BC7B-1A8E9E3661DE}" dt="2018-11-13T02:43:07.740" v="7249" actId="478"/>
          <ac:picMkLst>
            <pc:docMk/>
            <pc:sldMk cId="2205738684" sldId="267"/>
            <ac:picMk id="79" creationId="{5EF03A64-1EFB-BB4F-9481-8AB59253E114}"/>
          </ac:picMkLst>
        </pc:picChg>
        <pc:picChg chg="mod">
          <ac:chgData name="Richard Zhang" userId="8823963b-73a4-46d4-a9e1-00a83e31c8ef" providerId="ADAL" clId="{ABCBCF01-4F03-F348-BC7B-1A8E9E3661DE}" dt="2018-11-13T02:57:28.230" v="7556" actId="1036"/>
          <ac:picMkLst>
            <pc:docMk/>
            <pc:sldMk cId="2205738684" sldId="267"/>
            <ac:picMk id="99" creationId="{C57ED8E9-B8E9-4642-AA0A-03400DA9FBA7}"/>
          </ac:picMkLst>
        </pc:picChg>
        <pc:picChg chg="mod">
          <ac:chgData name="Richard Zhang" userId="8823963b-73a4-46d4-a9e1-00a83e31c8ef" providerId="ADAL" clId="{ABCBCF01-4F03-F348-BC7B-1A8E9E3661DE}" dt="2018-11-13T02:57:28.230" v="7556" actId="1036"/>
          <ac:picMkLst>
            <pc:docMk/>
            <pc:sldMk cId="2205738684" sldId="267"/>
            <ac:picMk id="101" creationId="{1C59C6D8-3791-C645-AE28-3853A1651CDF}"/>
          </ac:picMkLst>
        </pc:picChg>
        <pc:picChg chg="mod">
          <ac:chgData name="Richard Zhang" userId="8823963b-73a4-46d4-a9e1-00a83e31c8ef" providerId="ADAL" clId="{ABCBCF01-4F03-F348-BC7B-1A8E9E3661DE}" dt="2018-11-13T02:57:28.230" v="7556" actId="1036"/>
          <ac:picMkLst>
            <pc:docMk/>
            <pc:sldMk cId="2205738684" sldId="267"/>
            <ac:picMk id="103" creationId="{7A43F0AC-E8B8-2C45-9FBB-CF51D6E4ED56}"/>
          </ac:picMkLst>
        </pc:picChg>
        <pc:picChg chg="mod">
          <ac:chgData name="Richard Zhang" userId="8823963b-73a4-46d4-a9e1-00a83e31c8ef" providerId="ADAL" clId="{ABCBCF01-4F03-F348-BC7B-1A8E9E3661DE}" dt="2018-11-13T02:57:28.230" v="7556" actId="1036"/>
          <ac:picMkLst>
            <pc:docMk/>
            <pc:sldMk cId="2205738684" sldId="267"/>
            <ac:picMk id="105" creationId="{585943D0-AF90-0C4E-B78B-87835416F368}"/>
          </ac:picMkLst>
        </pc:picChg>
        <pc:picChg chg="del">
          <ac:chgData name="Richard Zhang" userId="8823963b-73a4-46d4-a9e1-00a83e31c8ef" providerId="ADAL" clId="{ABCBCF01-4F03-F348-BC7B-1A8E9E3661DE}" dt="2018-11-13T02:29:40.160" v="6646" actId="478"/>
          <ac:picMkLst>
            <pc:docMk/>
            <pc:sldMk cId="2205738684" sldId="267"/>
            <ac:picMk id="107" creationId="{DE234573-BB77-3341-A051-E56592A6EE14}"/>
          </ac:picMkLst>
        </pc:picChg>
        <pc:picChg chg="del">
          <ac:chgData name="Richard Zhang" userId="8823963b-73a4-46d4-a9e1-00a83e31c8ef" providerId="ADAL" clId="{ABCBCF01-4F03-F348-BC7B-1A8E9E3661DE}" dt="2018-11-13T02:29:40.160" v="6646" actId="478"/>
          <ac:picMkLst>
            <pc:docMk/>
            <pc:sldMk cId="2205738684" sldId="267"/>
            <ac:picMk id="109" creationId="{4905798F-5BF3-5F4F-8E79-ABAACAC0205C}"/>
          </ac:picMkLst>
        </pc:picChg>
        <pc:picChg chg="mod">
          <ac:chgData name="Richard Zhang" userId="8823963b-73a4-46d4-a9e1-00a83e31c8ef" providerId="ADAL" clId="{ABCBCF01-4F03-F348-BC7B-1A8E9E3661DE}" dt="2018-11-13T02:57:28.230" v="7556" actId="1036"/>
          <ac:picMkLst>
            <pc:docMk/>
            <pc:sldMk cId="2205738684" sldId="267"/>
            <ac:picMk id="111" creationId="{2BF943AC-59CC-E64F-901D-1B8ABD611EF2}"/>
          </ac:picMkLst>
        </pc:picChg>
        <pc:picChg chg="mod">
          <ac:chgData name="Richard Zhang" userId="8823963b-73a4-46d4-a9e1-00a83e31c8ef" providerId="ADAL" clId="{ABCBCF01-4F03-F348-BC7B-1A8E9E3661DE}" dt="2018-11-13T02:57:28.230" v="7556" actId="1036"/>
          <ac:picMkLst>
            <pc:docMk/>
            <pc:sldMk cId="2205738684" sldId="267"/>
            <ac:picMk id="113" creationId="{6FE68503-3221-3E43-AB93-27E26701860F}"/>
          </ac:picMkLst>
        </pc:picChg>
        <pc:picChg chg="mod">
          <ac:chgData name="Richard Zhang" userId="8823963b-73a4-46d4-a9e1-00a83e31c8ef" providerId="ADAL" clId="{ABCBCF01-4F03-F348-BC7B-1A8E9E3661DE}" dt="2018-11-13T03:53:57.742" v="7623" actId="408"/>
          <ac:picMkLst>
            <pc:docMk/>
            <pc:sldMk cId="2205738684" sldId="267"/>
            <ac:picMk id="115" creationId="{8A59259F-772B-3F49-9DCE-17F2BC37F512}"/>
          </ac:picMkLst>
        </pc:picChg>
        <pc:picChg chg="mod">
          <ac:chgData name="Richard Zhang" userId="8823963b-73a4-46d4-a9e1-00a83e31c8ef" providerId="ADAL" clId="{ABCBCF01-4F03-F348-BC7B-1A8E9E3661DE}" dt="2018-11-13T03:53:57.742" v="7623" actId="408"/>
          <ac:picMkLst>
            <pc:docMk/>
            <pc:sldMk cId="2205738684" sldId="267"/>
            <ac:picMk id="117" creationId="{8FCCFA2B-28F8-9447-8006-64244443A0A2}"/>
          </ac:picMkLst>
        </pc:picChg>
        <pc:picChg chg="mod">
          <ac:chgData name="Richard Zhang" userId="8823963b-73a4-46d4-a9e1-00a83e31c8ef" providerId="ADAL" clId="{ABCBCF01-4F03-F348-BC7B-1A8E9E3661DE}" dt="2018-11-13T03:53:57.742" v="7623" actId="408"/>
          <ac:picMkLst>
            <pc:docMk/>
            <pc:sldMk cId="2205738684" sldId="267"/>
            <ac:picMk id="119" creationId="{98700779-1A5F-654F-B809-2953887AB997}"/>
          </ac:picMkLst>
        </pc:picChg>
        <pc:picChg chg="del">
          <ac:chgData name="Richard Zhang" userId="8823963b-73a4-46d4-a9e1-00a83e31c8ef" providerId="ADAL" clId="{ABCBCF01-4F03-F348-BC7B-1A8E9E3661DE}" dt="2018-11-13T02:29:40.160" v="6646" actId="478"/>
          <ac:picMkLst>
            <pc:docMk/>
            <pc:sldMk cId="2205738684" sldId="267"/>
            <ac:picMk id="121" creationId="{AD4C3E60-6151-0E4F-B989-C93342E432B9}"/>
          </ac:picMkLst>
        </pc:picChg>
        <pc:picChg chg="mod">
          <ac:chgData name="Richard Zhang" userId="8823963b-73a4-46d4-a9e1-00a83e31c8ef" providerId="ADAL" clId="{ABCBCF01-4F03-F348-BC7B-1A8E9E3661DE}" dt="2018-11-13T03:53:57.742" v="7623" actId="408"/>
          <ac:picMkLst>
            <pc:docMk/>
            <pc:sldMk cId="2205738684" sldId="267"/>
            <ac:picMk id="123" creationId="{B27409FC-E800-F24F-8782-3111D0DDF6C4}"/>
          </ac:picMkLst>
        </pc:picChg>
        <pc:picChg chg="mod">
          <ac:chgData name="Richard Zhang" userId="8823963b-73a4-46d4-a9e1-00a83e31c8ef" providerId="ADAL" clId="{ABCBCF01-4F03-F348-BC7B-1A8E9E3661DE}" dt="2018-11-13T03:53:57.742" v="7623" actId="408"/>
          <ac:picMkLst>
            <pc:docMk/>
            <pc:sldMk cId="2205738684" sldId="267"/>
            <ac:picMk id="125" creationId="{4F0FA015-A3A1-C346-A576-04AAE7AE6385}"/>
          </ac:picMkLst>
        </pc:picChg>
        <pc:picChg chg="mod">
          <ac:chgData name="Richard Zhang" userId="8823963b-73a4-46d4-a9e1-00a83e31c8ef" providerId="ADAL" clId="{ABCBCF01-4F03-F348-BC7B-1A8E9E3661DE}" dt="2018-11-13T03:54:10.871" v="7637" actId="1038"/>
          <ac:picMkLst>
            <pc:docMk/>
            <pc:sldMk cId="2205738684" sldId="267"/>
            <ac:picMk id="127" creationId="{AA96991D-F2B3-BD48-956B-628142C2EA87}"/>
          </ac:picMkLst>
        </pc:picChg>
        <pc:picChg chg="mod">
          <ac:chgData name="Richard Zhang" userId="8823963b-73a4-46d4-a9e1-00a83e31c8ef" providerId="ADAL" clId="{ABCBCF01-4F03-F348-BC7B-1A8E9E3661DE}" dt="2018-11-13T02:56:09.106" v="7483" actId="408"/>
          <ac:picMkLst>
            <pc:docMk/>
            <pc:sldMk cId="2205738684" sldId="267"/>
            <ac:picMk id="130" creationId="{DAAF97C2-556F-FA40-91A5-334AC02405EA}"/>
          </ac:picMkLst>
        </pc:picChg>
        <pc:cxnChg chg="del mod">
          <ac:chgData name="Richard Zhang" userId="8823963b-73a4-46d4-a9e1-00a83e31c8ef" providerId="ADAL" clId="{ABCBCF01-4F03-F348-BC7B-1A8E9E3661DE}" dt="2018-11-13T02:30:04.111" v="6648" actId="478"/>
          <ac:cxnSpMkLst>
            <pc:docMk/>
            <pc:sldMk cId="2205738684" sldId="267"/>
            <ac:cxnSpMk id="73" creationId="{E990FC17-0CDF-C34C-825D-D21A70F8211E}"/>
          </ac:cxnSpMkLst>
        </pc:cxnChg>
        <pc:cxnChg chg="mod">
          <ac:chgData name="Richard Zhang" userId="8823963b-73a4-46d4-a9e1-00a83e31c8ef" providerId="ADAL" clId="{ABCBCF01-4F03-F348-BC7B-1A8E9E3661DE}" dt="2018-11-13T03:52:11.746" v="7603" actId="693"/>
          <ac:cxnSpMkLst>
            <pc:docMk/>
            <pc:sldMk cId="2205738684" sldId="267"/>
            <ac:cxnSpMk id="132" creationId="{1AD2E0DD-B680-6D45-B0A4-3F6F83637254}"/>
          </ac:cxnSpMkLst>
        </pc:cxnChg>
        <pc:cxnChg chg="mod">
          <ac:chgData name="Richard Zhang" userId="8823963b-73a4-46d4-a9e1-00a83e31c8ef" providerId="ADAL" clId="{ABCBCF01-4F03-F348-BC7B-1A8E9E3661DE}" dt="2018-11-13T03:52:26.651" v="7612" actId="14100"/>
          <ac:cxnSpMkLst>
            <pc:docMk/>
            <pc:sldMk cId="2205738684" sldId="267"/>
            <ac:cxnSpMk id="137" creationId="{1CF5F0B2-4DEB-5D4F-B89E-1E133BF70B5D}"/>
          </ac:cxnSpMkLst>
        </pc:cxnChg>
      </pc:sldChg>
      <pc:sldChg chg="addSp delSp modSp add">
        <pc:chgData name="Richard Zhang" userId="8823963b-73a4-46d4-a9e1-00a83e31c8ef" providerId="ADAL" clId="{ABCBCF01-4F03-F348-BC7B-1A8E9E3661DE}" dt="2018-11-13T04:00:59.815" v="7715" actId="12788"/>
        <pc:sldMkLst>
          <pc:docMk/>
          <pc:sldMk cId="713998295" sldId="268"/>
        </pc:sldMkLst>
        <pc:spChg chg="mod">
          <ac:chgData name="Richard Zhang" userId="8823963b-73a4-46d4-a9e1-00a83e31c8ef" providerId="ADAL" clId="{ABCBCF01-4F03-F348-BC7B-1A8E9E3661DE}" dt="2018-11-13T04:00:59.815" v="7715" actId="12788"/>
          <ac:spMkLst>
            <pc:docMk/>
            <pc:sldMk cId="713998295" sldId="268"/>
            <ac:spMk id="56" creationId="{E975EEFB-EA76-2840-94C7-B205CBAED3C0}"/>
          </ac:spMkLst>
        </pc:spChg>
        <pc:spChg chg="mod">
          <ac:chgData name="Richard Zhang" userId="8823963b-73a4-46d4-a9e1-00a83e31c8ef" providerId="ADAL" clId="{ABCBCF01-4F03-F348-BC7B-1A8E9E3661DE}" dt="2018-11-13T04:00:42.528" v="7707" actId="12788"/>
          <ac:spMkLst>
            <pc:docMk/>
            <pc:sldMk cId="713998295" sldId="268"/>
            <ac:spMk id="71" creationId="{5813EEFB-F901-4B4F-A56F-1D0B97C22F4D}"/>
          </ac:spMkLst>
        </pc:spChg>
        <pc:spChg chg="mod">
          <ac:chgData name="Richard Zhang" userId="8823963b-73a4-46d4-a9e1-00a83e31c8ef" providerId="ADAL" clId="{ABCBCF01-4F03-F348-BC7B-1A8E9E3661DE}" dt="2018-11-13T04:00:39.573" v="7705" actId="12788"/>
          <ac:spMkLst>
            <pc:docMk/>
            <pc:sldMk cId="713998295" sldId="268"/>
            <ac:spMk id="72" creationId="{C96E737A-62A8-CE40-B55C-240A79617DC5}"/>
          </ac:spMkLst>
        </pc:spChg>
        <pc:spChg chg="mod">
          <ac:chgData name="Richard Zhang" userId="8823963b-73a4-46d4-a9e1-00a83e31c8ef" providerId="ADAL" clId="{ABCBCF01-4F03-F348-BC7B-1A8E9E3661DE}" dt="2018-11-13T04:00:36.993" v="7703" actId="12788"/>
          <ac:spMkLst>
            <pc:docMk/>
            <pc:sldMk cId="713998295" sldId="268"/>
            <ac:spMk id="74" creationId="{261970FF-93C0-C248-A829-C821A42F9148}"/>
          </ac:spMkLst>
        </pc:spChg>
        <pc:spChg chg="mod">
          <ac:chgData name="Richard Zhang" userId="8823963b-73a4-46d4-a9e1-00a83e31c8ef" providerId="ADAL" clId="{ABCBCF01-4F03-F348-BC7B-1A8E9E3661DE}" dt="2018-11-13T04:00:34.893" v="7702" actId="12788"/>
          <ac:spMkLst>
            <pc:docMk/>
            <pc:sldMk cId="713998295" sldId="268"/>
            <ac:spMk id="78" creationId="{68702E12-60F8-EE4B-B2A3-CDEAFDA49532}"/>
          </ac:spMkLst>
        </pc:spChg>
        <pc:grpChg chg="add del mod">
          <ac:chgData name="Richard Zhang" userId="8823963b-73a4-46d4-a9e1-00a83e31c8ef" providerId="ADAL" clId="{ABCBCF01-4F03-F348-BC7B-1A8E9E3661DE}" dt="2018-11-13T04:00:18.146" v="7678" actId="165"/>
          <ac:grpSpMkLst>
            <pc:docMk/>
            <pc:sldMk cId="713998295" sldId="268"/>
            <ac:grpSpMk id="2" creationId="{BF61C7B8-926E-0040-A5F7-0528C96BA27B}"/>
          </ac:grpSpMkLst>
        </pc:grpChg>
        <pc:grpChg chg="add del mod">
          <ac:chgData name="Richard Zhang" userId="8823963b-73a4-46d4-a9e1-00a83e31c8ef" providerId="ADAL" clId="{ABCBCF01-4F03-F348-BC7B-1A8E9E3661DE}" dt="2018-11-13T04:00:31.566" v="7698" actId="165"/>
          <ac:grpSpMkLst>
            <pc:docMk/>
            <pc:sldMk cId="713998295" sldId="268"/>
            <ac:grpSpMk id="3" creationId="{C80BE2A3-6424-DA45-96B5-D13C2EB0FC01}"/>
          </ac:grpSpMkLst>
        </pc:grpChg>
        <pc:picChg chg="mod topLvl">
          <ac:chgData name="Richard Zhang" userId="8823963b-73a4-46d4-a9e1-00a83e31c8ef" providerId="ADAL" clId="{ABCBCF01-4F03-F348-BC7B-1A8E9E3661DE}" dt="2018-11-13T04:00:34.893" v="7702" actId="12788"/>
          <ac:picMkLst>
            <pc:docMk/>
            <pc:sldMk cId="713998295" sldId="268"/>
            <ac:picMk id="58" creationId="{9C255F0B-34F2-D34F-9BB9-3E077F1F898E}"/>
          </ac:picMkLst>
        </pc:picChg>
        <pc:picChg chg="mod topLvl">
          <ac:chgData name="Richard Zhang" userId="8823963b-73a4-46d4-a9e1-00a83e31c8ef" providerId="ADAL" clId="{ABCBCF01-4F03-F348-BC7B-1A8E9E3661DE}" dt="2018-11-13T04:00:36.993" v="7703" actId="12788"/>
          <ac:picMkLst>
            <pc:docMk/>
            <pc:sldMk cId="713998295" sldId="268"/>
            <ac:picMk id="59" creationId="{6FE57886-1E9B-8D44-876A-F0218F4D21D2}"/>
          </ac:picMkLst>
        </pc:picChg>
        <pc:picChg chg="mod topLvl">
          <ac:chgData name="Richard Zhang" userId="8823963b-73a4-46d4-a9e1-00a83e31c8ef" providerId="ADAL" clId="{ABCBCF01-4F03-F348-BC7B-1A8E9E3661DE}" dt="2018-11-13T04:00:39.573" v="7705" actId="12788"/>
          <ac:picMkLst>
            <pc:docMk/>
            <pc:sldMk cId="713998295" sldId="268"/>
            <ac:picMk id="60" creationId="{8DCD676D-602D-A84B-8411-8F191FDE7FED}"/>
          </ac:picMkLst>
        </pc:picChg>
        <pc:picChg chg="mod topLvl">
          <ac:chgData name="Richard Zhang" userId="8823963b-73a4-46d4-a9e1-00a83e31c8ef" providerId="ADAL" clId="{ABCBCF01-4F03-F348-BC7B-1A8E9E3661DE}" dt="2018-11-13T04:00:42.528" v="7707" actId="12788"/>
          <ac:picMkLst>
            <pc:docMk/>
            <pc:sldMk cId="713998295" sldId="268"/>
            <ac:picMk id="61" creationId="{AD57FD16-94D5-8C47-9A19-D52F82C5DDCF}"/>
          </ac:picMkLst>
        </pc:picChg>
      </pc:sldChg>
      <pc:sldChg chg="addSp delSp modSp add">
        <pc:chgData name="Richard Zhang" userId="8823963b-73a4-46d4-a9e1-00a83e31c8ef" providerId="ADAL" clId="{ABCBCF01-4F03-F348-BC7B-1A8E9E3661DE}" dt="2018-11-16T05:25:08.551" v="8124" actId="478"/>
        <pc:sldMkLst>
          <pc:docMk/>
          <pc:sldMk cId="3005820669" sldId="269"/>
        </pc:sldMkLst>
        <pc:spChg chg="del">
          <ac:chgData name="Richard Zhang" userId="8823963b-73a4-46d4-a9e1-00a83e31c8ef" providerId="ADAL" clId="{ABCBCF01-4F03-F348-BC7B-1A8E9E3661DE}" dt="2018-11-16T04:51:10.189" v="7985" actId="478"/>
          <ac:spMkLst>
            <pc:docMk/>
            <pc:sldMk cId="3005820669" sldId="269"/>
            <ac:spMk id="2" creationId="{258B5458-2216-0D40-9231-D1D6548A3350}"/>
          </ac:spMkLst>
        </pc:spChg>
        <pc:spChg chg="del">
          <ac:chgData name="Richard Zhang" userId="8823963b-73a4-46d4-a9e1-00a83e31c8ef" providerId="ADAL" clId="{ABCBCF01-4F03-F348-BC7B-1A8E9E3661DE}" dt="2018-11-16T04:51:10.189" v="7985" actId="478"/>
          <ac:spMkLst>
            <pc:docMk/>
            <pc:sldMk cId="3005820669" sldId="269"/>
            <ac:spMk id="3" creationId="{61BF7042-68BA-004B-A520-58ECBB3813BE}"/>
          </ac:spMkLst>
        </pc:spChg>
        <pc:spChg chg="add mod">
          <ac:chgData name="Richard Zhang" userId="8823963b-73a4-46d4-a9e1-00a83e31c8ef" providerId="ADAL" clId="{ABCBCF01-4F03-F348-BC7B-1A8E9E3661DE}" dt="2018-11-16T05:19:00.591" v="8003" actId="1076"/>
          <ac:spMkLst>
            <pc:docMk/>
            <pc:sldMk cId="3005820669" sldId="269"/>
            <ac:spMk id="4" creationId="{44A16BAC-2C8D-CF46-BDA4-C8B5A611A183}"/>
          </ac:spMkLst>
        </pc:spChg>
        <pc:spChg chg="add mod">
          <ac:chgData name="Richard Zhang" userId="8823963b-73a4-46d4-a9e1-00a83e31c8ef" providerId="ADAL" clId="{ABCBCF01-4F03-F348-BC7B-1A8E9E3661DE}" dt="2018-11-16T05:24:25.475" v="8065" actId="20577"/>
          <ac:spMkLst>
            <pc:docMk/>
            <pc:sldMk cId="3005820669" sldId="269"/>
            <ac:spMk id="28" creationId="{9040B3F0-69BC-514E-97D6-9AC135B75DB2}"/>
          </ac:spMkLst>
        </pc:spChg>
        <pc:spChg chg="add mod">
          <ac:chgData name="Richard Zhang" userId="8823963b-73a4-46d4-a9e1-00a83e31c8ef" providerId="ADAL" clId="{ABCBCF01-4F03-F348-BC7B-1A8E9E3661DE}" dt="2018-11-16T05:24:39.531" v="8099" actId="20577"/>
          <ac:spMkLst>
            <pc:docMk/>
            <pc:sldMk cId="3005820669" sldId="269"/>
            <ac:spMk id="29" creationId="{61C08020-A143-704F-B330-F7DC84B6682F}"/>
          </ac:spMkLst>
        </pc:spChg>
        <pc:spChg chg="add mod">
          <ac:chgData name="Richard Zhang" userId="8823963b-73a4-46d4-a9e1-00a83e31c8ef" providerId="ADAL" clId="{ABCBCF01-4F03-F348-BC7B-1A8E9E3661DE}" dt="2018-11-16T05:25:04.612" v="8122" actId="20577"/>
          <ac:spMkLst>
            <pc:docMk/>
            <pc:sldMk cId="3005820669" sldId="269"/>
            <ac:spMk id="30" creationId="{670A3299-38EC-3E40-B7CF-48ABCC982F82}"/>
          </ac:spMkLst>
        </pc:spChg>
        <pc:spChg chg="add del">
          <ac:chgData name="Richard Zhang" userId="8823963b-73a4-46d4-a9e1-00a83e31c8ef" providerId="ADAL" clId="{ABCBCF01-4F03-F348-BC7B-1A8E9E3661DE}" dt="2018-11-16T05:25:08.551" v="8124" actId="478"/>
          <ac:spMkLst>
            <pc:docMk/>
            <pc:sldMk cId="3005820669" sldId="269"/>
            <ac:spMk id="31" creationId="{D86E19BB-5C88-4548-96EA-B82C98E57E90}"/>
          </ac:spMkLst>
        </pc:spChg>
        <pc:grpChg chg="add del mod">
          <ac:chgData name="Richard Zhang" userId="8823963b-73a4-46d4-a9e1-00a83e31c8ef" providerId="ADAL" clId="{ABCBCF01-4F03-F348-BC7B-1A8E9E3661DE}" dt="2018-11-16T05:22:51.862" v="8046" actId="165"/>
          <ac:grpSpMkLst>
            <pc:docMk/>
            <pc:sldMk cId="3005820669" sldId="269"/>
            <ac:grpSpMk id="27" creationId="{93C716B7-0F4E-564B-B810-99C5EEC2FFE6}"/>
          </ac:grpSpMkLst>
        </pc:grpChg>
        <pc:picChg chg="add mod">
          <ac:chgData name="Richard Zhang" userId="8823963b-73a4-46d4-a9e1-00a83e31c8ef" providerId="ADAL" clId="{ABCBCF01-4F03-F348-BC7B-1A8E9E3661DE}" dt="2018-11-16T05:23:37.110" v="8057" actId="1076"/>
          <ac:picMkLst>
            <pc:docMk/>
            <pc:sldMk cId="3005820669" sldId="269"/>
            <ac:picMk id="6" creationId="{1610E9D0-1EC2-D246-BFA9-9C65F47F1FD7}"/>
          </ac:picMkLst>
        </pc:picChg>
        <pc:picChg chg="add mod">
          <ac:chgData name="Richard Zhang" userId="8823963b-73a4-46d4-a9e1-00a83e31c8ef" providerId="ADAL" clId="{ABCBCF01-4F03-F348-BC7B-1A8E9E3661DE}" dt="2018-11-16T05:23:37.110" v="8057" actId="1076"/>
          <ac:picMkLst>
            <pc:docMk/>
            <pc:sldMk cId="3005820669" sldId="269"/>
            <ac:picMk id="8" creationId="{734CB4BF-224A-1941-BFD4-03D7DCACE4A7}"/>
          </ac:picMkLst>
        </pc:picChg>
        <pc:picChg chg="add mod">
          <ac:chgData name="Richard Zhang" userId="8823963b-73a4-46d4-a9e1-00a83e31c8ef" providerId="ADAL" clId="{ABCBCF01-4F03-F348-BC7B-1A8E9E3661DE}" dt="2018-11-16T05:23:37.110" v="8057" actId="1076"/>
          <ac:picMkLst>
            <pc:docMk/>
            <pc:sldMk cId="3005820669" sldId="269"/>
            <ac:picMk id="10" creationId="{2E394091-4667-2845-AD85-B2BAC49FD190}"/>
          </ac:picMkLst>
        </pc:picChg>
        <pc:picChg chg="add mod">
          <ac:chgData name="Richard Zhang" userId="8823963b-73a4-46d4-a9e1-00a83e31c8ef" providerId="ADAL" clId="{ABCBCF01-4F03-F348-BC7B-1A8E9E3661DE}" dt="2018-11-16T05:23:37.110" v="8057" actId="1076"/>
          <ac:picMkLst>
            <pc:docMk/>
            <pc:sldMk cId="3005820669" sldId="269"/>
            <ac:picMk id="12" creationId="{F213E51B-F7F0-A243-B1F9-43EB370C4922}"/>
          </ac:picMkLst>
        </pc:picChg>
        <pc:picChg chg="add mod">
          <ac:chgData name="Richard Zhang" userId="8823963b-73a4-46d4-a9e1-00a83e31c8ef" providerId="ADAL" clId="{ABCBCF01-4F03-F348-BC7B-1A8E9E3661DE}" dt="2018-11-16T05:23:37.110" v="8057" actId="1076"/>
          <ac:picMkLst>
            <pc:docMk/>
            <pc:sldMk cId="3005820669" sldId="269"/>
            <ac:picMk id="14" creationId="{8F940F92-E5D0-3348-B53E-D62B7449CFCB}"/>
          </ac:picMkLst>
        </pc:picChg>
        <pc:picChg chg="add mod topLvl">
          <ac:chgData name="Richard Zhang" userId="8823963b-73a4-46d4-a9e1-00a83e31c8ef" providerId="ADAL" clId="{ABCBCF01-4F03-F348-BC7B-1A8E9E3661DE}" dt="2018-11-16T05:23:25.634" v="8055" actId="14100"/>
          <ac:picMkLst>
            <pc:docMk/>
            <pc:sldMk cId="3005820669" sldId="269"/>
            <ac:picMk id="16" creationId="{3B956139-A836-1744-9112-6A4306DFF704}"/>
          </ac:picMkLst>
        </pc:picChg>
        <pc:picChg chg="add mod topLvl">
          <ac:chgData name="Richard Zhang" userId="8823963b-73a4-46d4-a9e1-00a83e31c8ef" providerId="ADAL" clId="{ABCBCF01-4F03-F348-BC7B-1A8E9E3661DE}" dt="2018-11-16T05:23:25.634" v="8055" actId="14100"/>
          <ac:picMkLst>
            <pc:docMk/>
            <pc:sldMk cId="3005820669" sldId="269"/>
            <ac:picMk id="18" creationId="{18900D78-1305-7544-8BB5-CD7C418E5E23}"/>
          </ac:picMkLst>
        </pc:picChg>
        <pc:picChg chg="add mod topLvl">
          <ac:chgData name="Richard Zhang" userId="8823963b-73a4-46d4-a9e1-00a83e31c8ef" providerId="ADAL" clId="{ABCBCF01-4F03-F348-BC7B-1A8E9E3661DE}" dt="2018-11-16T05:23:25.634" v="8055" actId="14100"/>
          <ac:picMkLst>
            <pc:docMk/>
            <pc:sldMk cId="3005820669" sldId="269"/>
            <ac:picMk id="20" creationId="{A19ECE54-CB29-564C-B9D7-83BF7C18451C}"/>
          </ac:picMkLst>
        </pc:picChg>
        <pc:picChg chg="add mod topLvl">
          <ac:chgData name="Richard Zhang" userId="8823963b-73a4-46d4-a9e1-00a83e31c8ef" providerId="ADAL" clId="{ABCBCF01-4F03-F348-BC7B-1A8E9E3661DE}" dt="2018-11-16T05:23:25.634" v="8055" actId="14100"/>
          <ac:picMkLst>
            <pc:docMk/>
            <pc:sldMk cId="3005820669" sldId="269"/>
            <ac:picMk id="22" creationId="{0261D920-3781-FB47-AF75-6A5EB5C8DC9F}"/>
          </ac:picMkLst>
        </pc:picChg>
        <pc:picChg chg="add del mod">
          <ac:chgData name="Richard Zhang" userId="8823963b-73a4-46d4-a9e1-00a83e31c8ef" providerId="ADAL" clId="{ABCBCF01-4F03-F348-BC7B-1A8E9E3661DE}" dt="2018-11-16T05:20:47.358" v="8024" actId="478"/>
          <ac:picMkLst>
            <pc:docMk/>
            <pc:sldMk cId="3005820669" sldId="269"/>
            <ac:picMk id="24" creationId="{28E71A9A-2557-1E4D-9368-99363F7D3DCC}"/>
          </ac:picMkLst>
        </pc:picChg>
        <pc:picChg chg="add mod topLvl">
          <ac:chgData name="Richard Zhang" userId="8823963b-73a4-46d4-a9e1-00a83e31c8ef" providerId="ADAL" clId="{ABCBCF01-4F03-F348-BC7B-1A8E9E3661DE}" dt="2018-11-16T05:23:25.634" v="8055" actId="14100"/>
          <ac:picMkLst>
            <pc:docMk/>
            <pc:sldMk cId="3005820669" sldId="269"/>
            <ac:picMk id="26" creationId="{FA5E08C6-FB12-674B-8411-C24D20507E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4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4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2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4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6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6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7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41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5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9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AEF24-363C-3246-BAAE-E918F80840E3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FA424-5904-9942-BC27-C4AEF39D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9" Type="http://schemas.openxmlformats.org/officeDocument/2006/relationships/image" Target="../media/image141.png"/><Relationship Id="rId21" Type="http://schemas.openxmlformats.org/officeDocument/2006/relationships/image" Target="../media/image123.png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47" Type="http://schemas.openxmlformats.org/officeDocument/2006/relationships/image" Target="../media/image149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6" Type="http://schemas.openxmlformats.org/officeDocument/2006/relationships/image" Target="../media/image118.png"/><Relationship Id="rId29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26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45" Type="http://schemas.openxmlformats.org/officeDocument/2006/relationships/image" Target="../media/image147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31" Type="http://schemas.openxmlformats.org/officeDocument/2006/relationships/image" Target="../media/image133.png"/><Relationship Id="rId44" Type="http://schemas.openxmlformats.org/officeDocument/2006/relationships/image" Target="../media/image146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2.pn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Relationship Id="rId46" Type="http://schemas.openxmlformats.org/officeDocument/2006/relationships/image" Target="../media/image148.png"/><Relationship Id="rId20" Type="http://schemas.openxmlformats.org/officeDocument/2006/relationships/image" Target="../media/image122.png"/><Relationship Id="rId41" Type="http://schemas.openxmlformats.org/officeDocument/2006/relationships/image" Target="../media/image1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3" Type="http://schemas.openxmlformats.org/officeDocument/2006/relationships/image" Target="../media/image105.png"/><Relationship Id="rId21" Type="http://schemas.openxmlformats.org/officeDocument/2006/relationships/image" Target="../media/image141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image" Target="../media/image104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44.png"/><Relationship Id="rId5" Type="http://schemas.openxmlformats.org/officeDocument/2006/relationships/image" Target="../media/image107.png"/><Relationship Id="rId15" Type="http://schemas.openxmlformats.org/officeDocument/2006/relationships/image" Target="../media/image135.png"/><Relationship Id="rId23" Type="http://schemas.openxmlformats.org/officeDocument/2006/relationships/image" Target="../media/image143.png"/><Relationship Id="rId28" Type="http://schemas.openxmlformats.org/officeDocument/2006/relationships/image" Target="../media/image150.png"/><Relationship Id="rId10" Type="http://schemas.openxmlformats.org/officeDocument/2006/relationships/image" Target="../media/image112.png"/><Relationship Id="rId19" Type="http://schemas.openxmlformats.org/officeDocument/2006/relationships/image" Target="../media/image139.png"/><Relationship Id="rId31" Type="http://schemas.openxmlformats.org/officeDocument/2006/relationships/image" Target="../media/image153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Relationship Id="rId30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33.png"/><Relationship Id="rId18" Type="http://schemas.openxmlformats.org/officeDocument/2006/relationships/image" Target="../media/image140.png"/><Relationship Id="rId26" Type="http://schemas.openxmlformats.org/officeDocument/2006/relationships/image" Target="../media/image151.png"/><Relationship Id="rId3" Type="http://schemas.openxmlformats.org/officeDocument/2006/relationships/image" Target="../media/image104.png"/><Relationship Id="rId21" Type="http://schemas.openxmlformats.org/officeDocument/2006/relationships/image" Target="../media/image143.png"/><Relationship Id="rId7" Type="http://schemas.openxmlformats.org/officeDocument/2006/relationships/image" Target="../media/image108.png"/><Relationship Id="rId12" Type="http://schemas.openxmlformats.org/officeDocument/2006/relationships/image" Target="../media/image114.png"/><Relationship Id="rId17" Type="http://schemas.openxmlformats.org/officeDocument/2006/relationships/image" Target="../media/image139.png"/><Relationship Id="rId25" Type="http://schemas.openxmlformats.org/officeDocument/2006/relationships/image" Target="../media/image150.png"/><Relationship Id="rId2" Type="http://schemas.openxmlformats.org/officeDocument/2006/relationships/image" Target="../media/image113.png"/><Relationship Id="rId16" Type="http://schemas.openxmlformats.org/officeDocument/2006/relationships/image" Target="../media/image136.png"/><Relationship Id="rId20" Type="http://schemas.openxmlformats.org/officeDocument/2006/relationships/image" Target="../media/image142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47.png"/><Relationship Id="rId5" Type="http://schemas.openxmlformats.org/officeDocument/2006/relationships/image" Target="../media/image106.png"/><Relationship Id="rId15" Type="http://schemas.openxmlformats.org/officeDocument/2006/relationships/image" Target="../media/image135.png"/><Relationship Id="rId23" Type="http://schemas.openxmlformats.org/officeDocument/2006/relationships/image" Target="../media/image146.png"/><Relationship Id="rId28" Type="http://schemas.openxmlformats.org/officeDocument/2006/relationships/image" Target="../media/image153.png"/><Relationship Id="rId10" Type="http://schemas.openxmlformats.org/officeDocument/2006/relationships/image" Target="../media/image111.png"/><Relationship Id="rId19" Type="http://schemas.openxmlformats.org/officeDocument/2006/relationships/image" Target="../media/image14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34.png"/><Relationship Id="rId22" Type="http://schemas.openxmlformats.org/officeDocument/2006/relationships/image" Target="../media/image145.png"/><Relationship Id="rId27" Type="http://schemas.openxmlformats.org/officeDocument/2006/relationships/image" Target="../media/image1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33.png"/><Relationship Id="rId18" Type="http://schemas.openxmlformats.org/officeDocument/2006/relationships/image" Target="../media/image140.png"/><Relationship Id="rId26" Type="http://schemas.openxmlformats.org/officeDocument/2006/relationships/image" Target="../media/image151.png"/><Relationship Id="rId3" Type="http://schemas.openxmlformats.org/officeDocument/2006/relationships/image" Target="../media/image104.png"/><Relationship Id="rId21" Type="http://schemas.openxmlformats.org/officeDocument/2006/relationships/image" Target="../media/image143.png"/><Relationship Id="rId7" Type="http://schemas.openxmlformats.org/officeDocument/2006/relationships/image" Target="../media/image108.png"/><Relationship Id="rId12" Type="http://schemas.openxmlformats.org/officeDocument/2006/relationships/image" Target="../media/image114.png"/><Relationship Id="rId17" Type="http://schemas.openxmlformats.org/officeDocument/2006/relationships/image" Target="../media/image139.png"/><Relationship Id="rId25" Type="http://schemas.openxmlformats.org/officeDocument/2006/relationships/image" Target="../media/image150.png"/><Relationship Id="rId2" Type="http://schemas.openxmlformats.org/officeDocument/2006/relationships/image" Target="../media/image113.png"/><Relationship Id="rId16" Type="http://schemas.openxmlformats.org/officeDocument/2006/relationships/image" Target="../media/image136.png"/><Relationship Id="rId20" Type="http://schemas.openxmlformats.org/officeDocument/2006/relationships/image" Target="../media/image142.png"/><Relationship Id="rId29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47.png"/><Relationship Id="rId5" Type="http://schemas.openxmlformats.org/officeDocument/2006/relationships/image" Target="../media/image106.png"/><Relationship Id="rId15" Type="http://schemas.openxmlformats.org/officeDocument/2006/relationships/image" Target="../media/image135.png"/><Relationship Id="rId23" Type="http://schemas.openxmlformats.org/officeDocument/2006/relationships/image" Target="../media/image146.png"/><Relationship Id="rId28" Type="http://schemas.openxmlformats.org/officeDocument/2006/relationships/image" Target="../media/image153.png"/><Relationship Id="rId10" Type="http://schemas.openxmlformats.org/officeDocument/2006/relationships/image" Target="../media/image111.png"/><Relationship Id="rId19" Type="http://schemas.openxmlformats.org/officeDocument/2006/relationships/image" Target="../media/image14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34.png"/><Relationship Id="rId22" Type="http://schemas.openxmlformats.org/officeDocument/2006/relationships/image" Target="../media/image145.png"/><Relationship Id="rId27" Type="http://schemas.openxmlformats.org/officeDocument/2006/relationships/image" Target="../media/image1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26" Type="http://schemas.openxmlformats.org/officeDocument/2006/relationships/image" Target="../media/image147.png"/><Relationship Id="rId3" Type="http://schemas.openxmlformats.org/officeDocument/2006/relationships/image" Target="../media/image105.png"/><Relationship Id="rId21" Type="http://schemas.openxmlformats.org/officeDocument/2006/relationships/image" Target="../media/image142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37.png"/><Relationship Id="rId25" Type="http://schemas.openxmlformats.org/officeDocument/2006/relationships/image" Target="../media/image146.png"/><Relationship Id="rId2" Type="http://schemas.openxmlformats.org/officeDocument/2006/relationships/image" Target="../media/image104.png"/><Relationship Id="rId16" Type="http://schemas.openxmlformats.org/officeDocument/2006/relationships/image" Target="../media/image136.png"/><Relationship Id="rId20" Type="http://schemas.openxmlformats.org/officeDocument/2006/relationships/image" Target="../media/image141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145.png"/><Relationship Id="rId5" Type="http://schemas.openxmlformats.org/officeDocument/2006/relationships/image" Target="../media/image107.png"/><Relationship Id="rId15" Type="http://schemas.openxmlformats.org/officeDocument/2006/relationships/image" Target="../media/image135.png"/><Relationship Id="rId23" Type="http://schemas.openxmlformats.org/officeDocument/2006/relationships/image" Target="../media/image144.png"/><Relationship Id="rId28" Type="http://schemas.openxmlformats.org/officeDocument/2006/relationships/image" Target="../media/image151.png"/><Relationship Id="rId10" Type="http://schemas.openxmlformats.org/officeDocument/2006/relationships/image" Target="../media/image112.png"/><Relationship Id="rId19" Type="http://schemas.openxmlformats.org/officeDocument/2006/relationships/image" Target="../media/image140.png"/><Relationship Id="rId31" Type="http://schemas.openxmlformats.org/officeDocument/2006/relationships/image" Target="../media/image139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34.png"/><Relationship Id="rId22" Type="http://schemas.openxmlformats.org/officeDocument/2006/relationships/image" Target="../media/image143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154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2" Type="http://schemas.openxmlformats.org/officeDocument/2006/relationships/image" Target="../media/image170.png"/><Relationship Id="rId16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jpg"/><Relationship Id="rId3" Type="http://schemas.openxmlformats.org/officeDocument/2006/relationships/image" Target="../media/image186.jpg"/><Relationship Id="rId7" Type="http://schemas.openxmlformats.org/officeDocument/2006/relationships/image" Target="../media/image190.jp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g"/><Relationship Id="rId11" Type="http://schemas.openxmlformats.org/officeDocument/2006/relationships/image" Target="../media/image194.jpg"/><Relationship Id="rId5" Type="http://schemas.openxmlformats.org/officeDocument/2006/relationships/image" Target="../media/image188.jpg"/><Relationship Id="rId10" Type="http://schemas.openxmlformats.org/officeDocument/2006/relationships/image" Target="../media/image193.jpg"/><Relationship Id="rId4" Type="http://schemas.openxmlformats.org/officeDocument/2006/relationships/image" Target="../media/image187.jpg"/><Relationship Id="rId9" Type="http://schemas.openxmlformats.org/officeDocument/2006/relationships/image" Target="../media/image19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2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9.png"/><Relationship Id="rId18" Type="http://schemas.openxmlformats.org/officeDocument/2006/relationships/image" Target="../media/image59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image" Target="../media/image47.png"/><Relationship Id="rId16" Type="http://schemas.openxmlformats.org/officeDocument/2006/relationships/image" Target="../media/image5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7.png"/><Relationship Id="rId5" Type="http://schemas.openxmlformats.org/officeDocument/2006/relationships/image" Target="../media/image44.png"/><Relationship Id="rId15" Type="http://schemas.openxmlformats.org/officeDocument/2006/relationships/image" Target="../media/image56.png"/><Relationship Id="rId10" Type="http://schemas.openxmlformats.org/officeDocument/2006/relationships/image" Target="../media/image35.png"/><Relationship Id="rId19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9.png"/><Relationship Id="rId18" Type="http://schemas.openxmlformats.org/officeDocument/2006/relationships/image" Target="../media/image58.png"/><Relationship Id="rId3" Type="http://schemas.openxmlformats.org/officeDocument/2006/relationships/image" Target="../media/image62.png"/><Relationship Id="rId21" Type="http://schemas.openxmlformats.org/officeDocument/2006/relationships/image" Target="../media/image63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17" Type="http://schemas.openxmlformats.org/officeDocument/2006/relationships/image" Target="../media/image57.png"/><Relationship Id="rId2" Type="http://schemas.openxmlformats.org/officeDocument/2006/relationships/image" Target="../media/image61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7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59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Relationship Id="rId22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.png"/><Relationship Id="rId18" Type="http://schemas.openxmlformats.org/officeDocument/2006/relationships/image" Target="../media/image51.png"/><Relationship Id="rId3" Type="http://schemas.openxmlformats.org/officeDocument/2006/relationships/image" Target="../media/image650.png"/><Relationship Id="rId21" Type="http://schemas.openxmlformats.org/officeDocument/2006/relationships/image" Target="../media/image89.png"/><Relationship Id="rId7" Type="http://schemas.openxmlformats.org/officeDocument/2006/relationships/image" Target="../media/image690.png"/><Relationship Id="rId12" Type="http://schemas.openxmlformats.org/officeDocument/2006/relationships/image" Target="../media/image730.png"/><Relationship Id="rId17" Type="http://schemas.openxmlformats.org/officeDocument/2006/relationships/image" Target="../media/image770.png"/><Relationship Id="rId2" Type="http://schemas.openxmlformats.org/officeDocument/2006/relationships/image" Target="../media/image47.png"/><Relationship Id="rId16" Type="http://schemas.openxmlformats.org/officeDocument/2006/relationships/image" Target="../media/image760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720.png"/><Relationship Id="rId5" Type="http://schemas.openxmlformats.org/officeDocument/2006/relationships/image" Target="../media/image670.png"/><Relationship Id="rId15" Type="http://schemas.openxmlformats.org/officeDocument/2006/relationships/image" Target="../media/image750.png"/><Relationship Id="rId10" Type="http://schemas.openxmlformats.org/officeDocument/2006/relationships/image" Target="../media/image710.png"/><Relationship Id="rId19" Type="http://schemas.openxmlformats.org/officeDocument/2006/relationships/image" Target="../media/image87.png"/><Relationship Id="rId4" Type="http://schemas.openxmlformats.org/officeDocument/2006/relationships/image" Target="../media/image660.png"/><Relationship Id="rId9" Type="http://schemas.openxmlformats.org/officeDocument/2006/relationships/image" Target="../media/image700.png"/><Relationship Id="rId14" Type="http://schemas.openxmlformats.org/officeDocument/2006/relationships/image" Target="../media/image740.png"/><Relationship Id="rId22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2.png"/><Relationship Id="rId7" Type="http://schemas.openxmlformats.org/officeDocument/2006/relationships/image" Target="../media/image94.png"/><Relationship Id="rId12" Type="http://schemas.openxmlformats.org/officeDocument/2006/relationships/image" Target="../media/image99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tiff"/><Relationship Id="rId5" Type="http://schemas.openxmlformats.org/officeDocument/2006/relationships/image" Target="../media/image92.tiff"/><Relationship Id="rId10" Type="http://schemas.openxmlformats.org/officeDocument/2006/relationships/image" Target="../media/image97.tiff"/><Relationship Id="rId4" Type="http://schemas.openxmlformats.org/officeDocument/2006/relationships/image" Target="../media/image91.tiff"/><Relationship Id="rId9" Type="http://schemas.openxmlformats.org/officeDocument/2006/relationships/image" Target="../media/image96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.png"/><Relationship Id="rId18" Type="http://schemas.openxmlformats.org/officeDocument/2006/relationships/image" Target="../media/image90.png"/><Relationship Id="rId3" Type="http://schemas.openxmlformats.org/officeDocument/2006/relationships/image" Target="../media/image650.png"/><Relationship Id="rId21" Type="http://schemas.openxmlformats.org/officeDocument/2006/relationships/image" Target="../media/image102.tiff"/><Relationship Id="rId7" Type="http://schemas.openxmlformats.org/officeDocument/2006/relationships/image" Target="../media/image690.png"/><Relationship Id="rId12" Type="http://schemas.openxmlformats.org/officeDocument/2006/relationships/image" Target="../media/image730.png"/><Relationship Id="rId17" Type="http://schemas.openxmlformats.org/officeDocument/2006/relationships/image" Target="../media/image87.png"/><Relationship Id="rId2" Type="http://schemas.openxmlformats.org/officeDocument/2006/relationships/image" Target="../media/image47.png"/><Relationship Id="rId16" Type="http://schemas.openxmlformats.org/officeDocument/2006/relationships/image" Target="../media/image760.png"/><Relationship Id="rId20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720.png"/><Relationship Id="rId5" Type="http://schemas.openxmlformats.org/officeDocument/2006/relationships/image" Target="../media/image670.png"/><Relationship Id="rId15" Type="http://schemas.openxmlformats.org/officeDocument/2006/relationships/image" Target="../media/image750.png"/><Relationship Id="rId19" Type="http://schemas.openxmlformats.org/officeDocument/2006/relationships/image" Target="../media/image100.tiff"/><Relationship Id="rId9" Type="http://schemas.openxmlformats.org/officeDocument/2006/relationships/image" Target="../media/image700.png"/><Relationship Id="rId14" Type="http://schemas.openxmlformats.org/officeDocument/2006/relationships/image" Target="../media/image740.png"/><Relationship Id="rId22" Type="http://schemas.openxmlformats.org/officeDocument/2006/relationships/image" Target="../media/image10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DF5D2-CAE9-C049-BF8F-50C4D7BF2462}"/>
              </a:ext>
            </a:extLst>
          </p:cNvPr>
          <p:cNvSpPr/>
          <p:nvPr/>
        </p:nvSpPr>
        <p:spPr>
          <a:xfrm>
            <a:off x="18720820" y="6498232"/>
            <a:ext cx="731520" cy="2743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CC3CEF-D8B5-7743-A346-3540C9541EA5}"/>
              </a:ext>
            </a:extLst>
          </p:cNvPr>
          <p:cNvSpPr/>
          <p:nvPr/>
        </p:nvSpPr>
        <p:spPr>
          <a:xfrm>
            <a:off x="10477025" y="6094031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EF5A67-21F9-BD4C-9C0D-596793A42C80}"/>
              </a:ext>
            </a:extLst>
          </p:cNvPr>
          <p:cNvCxnSpPr/>
          <p:nvPr/>
        </p:nvCxnSpPr>
        <p:spPr>
          <a:xfrm>
            <a:off x="10245937" y="6447896"/>
            <a:ext cx="231088" cy="5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BE47E77-2B6D-DC4E-B358-1AFDB193CDAB}"/>
              </a:ext>
            </a:extLst>
          </p:cNvPr>
          <p:cNvSpPr/>
          <p:nvPr/>
        </p:nvSpPr>
        <p:spPr>
          <a:xfrm>
            <a:off x="6689698" y="6093003"/>
            <a:ext cx="731520" cy="731520"/>
          </a:xfrm>
          <a:prstGeom prst="rect">
            <a:avLst/>
          </a:prstGeom>
          <a:solidFill>
            <a:srgbClr val="C3820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1DCCB4-C5AB-D346-9113-62634A9FE26F}"/>
              </a:ext>
            </a:extLst>
          </p:cNvPr>
          <p:cNvCxnSpPr/>
          <p:nvPr/>
        </p:nvCxnSpPr>
        <p:spPr>
          <a:xfrm>
            <a:off x="7412751" y="6447639"/>
            <a:ext cx="262144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E809064-657E-744F-B8E6-005C85E2FEC8}"/>
              </a:ext>
            </a:extLst>
          </p:cNvPr>
          <p:cNvSpPr/>
          <p:nvPr/>
        </p:nvSpPr>
        <p:spPr>
          <a:xfrm>
            <a:off x="8444600" y="5305680"/>
            <a:ext cx="723881" cy="404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96E0F5-9EC5-E246-A443-C8BC45782EA4}"/>
              </a:ext>
            </a:extLst>
          </p:cNvPr>
          <p:cNvSpPr/>
          <p:nvPr/>
        </p:nvSpPr>
        <p:spPr>
          <a:xfrm>
            <a:off x="13614990" y="5858260"/>
            <a:ext cx="731520" cy="731520"/>
          </a:xfrm>
          <a:prstGeom prst="rect">
            <a:avLst/>
          </a:prstGeom>
          <a:solidFill>
            <a:srgbClr val="00336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A7F8A-F669-1944-A03D-5C1331219758}"/>
              </a:ext>
            </a:extLst>
          </p:cNvPr>
          <p:cNvSpPr/>
          <p:nvPr/>
        </p:nvSpPr>
        <p:spPr>
          <a:xfrm>
            <a:off x="18720820" y="6093376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BBF884-AB2D-5345-9B4A-6B51686E9E7D}"/>
              </a:ext>
            </a:extLst>
          </p:cNvPr>
          <p:cNvGrpSpPr/>
          <p:nvPr/>
        </p:nvGrpSpPr>
        <p:grpSpPr>
          <a:xfrm>
            <a:off x="14593276" y="5967558"/>
            <a:ext cx="829406" cy="967524"/>
            <a:chOff x="3769517" y="2716114"/>
            <a:chExt cx="829406" cy="9675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B76DF1-2817-FD46-A29D-9D039D776D1F}"/>
                </a:ext>
              </a:extLst>
            </p:cNvPr>
            <p:cNvGrpSpPr/>
            <p:nvPr/>
          </p:nvGrpSpPr>
          <p:grpSpPr>
            <a:xfrm>
              <a:off x="3769517" y="2718170"/>
              <a:ext cx="470354" cy="965468"/>
              <a:chOff x="2933276" y="5489974"/>
              <a:chExt cx="470354" cy="96546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EAE084-2B1F-5B43-9B4A-BB0374A3F7BF}"/>
                  </a:ext>
                </a:extLst>
              </p:cNvPr>
              <p:cNvSpPr/>
              <p:nvPr/>
            </p:nvSpPr>
            <p:spPr>
              <a:xfrm>
                <a:off x="2933276" y="5489974"/>
                <a:ext cx="116943" cy="96546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9A1C0D2-4DFD-BD4F-83CE-19EC092D32B3}"/>
                  </a:ext>
                </a:extLst>
              </p:cNvPr>
              <p:cNvSpPr/>
              <p:nvPr/>
            </p:nvSpPr>
            <p:spPr>
              <a:xfrm>
                <a:off x="3109981" y="5606948"/>
                <a:ext cx="116943" cy="7315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91AD32-C2C2-DE44-8F2C-4356D3326F52}"/>
                  </a:ext>
                </a:extLst>
              </p:cNvPr>
              <p:cNvSpPr/>
              <p:nvPr/>
            </p:nvSpPr>
            <p:spPr>
              <a:xfrm>
                <a:off x="3286687" y="5698388"/>
                <a:ext cx="116943" cy="5486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AEE881-FD23-BD4C-AB47-892940D7650F}"/>
                </a:ext>
              </a:extLst>
            </p:cNvPr>
            <p:cNvSpPr/>
            <p:nvPr/>
          </p:nvSpPr>
          <p:spPr>
            <a:xfrm>
              <a:off x="4481980" y="2716114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CB720C-9954-314D-9C01-CE771F2F0F7A}"/>
                </a:ext>
              </a:extLst>
            </p:cNvPr>
            <p:cNvSpPr/>
            <p:nvPr/>
          </p:nvSpPr>
          <p:spPr>
            <a:xfrm>
              <a:off x="4296219" y="2833088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93BBA2-D9C5-8B4E-BC08-2DE391680F9C}"/>
                </a:ext>
              </a:extLst>
            </p:cNvPr>
            <p:cNvSpPr/>
            <p:nvPr/>
          </p:nvSpPr>
          <p:spPr>
            <a:xfrm>
              <a:off x="4011553" y="3038961"/>
              <a:ext cx="355807" cy="3542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92EF1-C4CA-D946-BA63-A884C0464F0B}"/>
              </a:ext>
            </a:extLst>
          </p:cNvPr>
          <p:cNvCxnSpPr/>
          <p:nvPr/>
        </p:nvCxnSpPr>
        <p:spPr>
          <a:xfrm>
            <a:off x="14346510" y="6224020"/>
            <a:ext cx="246766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1A4536-1A53-1A4F-B2F6-ADA55DD8A0BC}"/>
              </a:ext>
            </a:extLst>
          </p:cNvPr>
          <p:cNvCxnSpPr/>
          <p:nvPr/>
        </p:nvCxnSpPr>
        <p:spPr>
          <a:xfrm>
            <a:off x="18470682" y="6454714"/>
            <a:ext cx="250138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6F6D569-57E1-0D41-B466-BDBBB92B9265}"/>
              </a:ext>
            </a:extLst>
          </p:cNvPr>
          <p:cNvSpPr/>
          <p:nvPr/>
        </p:nvSpPr>
        <p:spPr>
          <a:xfrm>
            <a:off x="13614990" y="6664854"/>
            <a:ext cx="731520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F4EC98-E5E7-EB45-A955-94AEDDF91745}"/>
              </a:ext>
            </a:extLst>
          </p:cNvPr>
          <p:cNvSpPr/>
          <p:nvPr/>
        </p:nvSpPr>
        <p:spPr>
          <a:xfrm>
            <a:off x="18720820" y="7036359"/>
            <a:ext cx="731520" cy="731520"/>
          </a:xfrm>
          <a:prstGeom prst="rect">
            <a:avLst/>
          </a:prstGeom>
          <a:solidFill>
            <a:srgbClr val="C3820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8207A8-56D6-CE46-B966-A13600E43979}"/>
              </a:ext>
            </a:extLst>
          </p:cNvPr>
          <p:cNvGrpSpPr/>
          <p:nvPr/>
        </p:nvGrpSpPr>
        <p:grpSpPr>
          <a:xfrm rot="10800000">
            <a:off x="19725735" y="5968586"/>
            <a:ext cx="475995" cy="965468"/>
            <a:chOff x="8902889" y="6554749"/>
            <a:chExt cx="475995" cy="96546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DCC1479-DBC4-D749-A713-AF0A75CB130E}"/>
                </a:ext>
              </a:extLst>
            </p:cNvPr>
            <p:cNvGrpSpPr/>
            <p:nvPr/>
          </p:nvGrpSpPr>
          <p:grpSpPr>
            <a:xfrm>
              <a:off x="8902889" y="6554749"/>
              <a:ext cx="475995" cy="965468"/>
              <a:chOff x="3974617" y="4129320"/>
              <a:chExt cx="475995" cy="96546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0207BD-8E2A-3547-A629-E31E516FEB66}"/>
                  </a:ext>
                </a:extLst>
              </p:cNvPr>
              <p:cNvSpPr/>
              <p:nvPr/>
            </p:nvSpPr>
            <p:spPr>
              <a:xfrm>
                <a:off x="3974617" y="4339790"/>
                <a:ext cx="116943" cy="54864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0B5F43-EA74-274A-ADFC-BAA41ED69B27}"/>
                  </a:ext>
                </a:extLst>
              </p:cNvPr>
              <p:cNvSpPr/>
              <p:nvPr/>
            </p:nvSpPr>
            <p:spPr>
              <a:xfrm>
                <a:off x="4333669" y="4129320"/>
                <a:ext cx="116943" cy="96546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B2A3305-5091-D94F-9FCD-29CDFBD2A5DA}"/>
                  </a:ext>
                </a:extLst>
              </p:cNvPr>
              <p:cNvSpPr/>
              <p:nvPr/>
            </p:nvSpPr>
            <p:spPr>
              <a:xfrm>
                <a:off x="4147908" y="4246294"/>
                <a:ext cx="116943" cy="73152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8C9CB4-6E59-D14E-AEA4-D80F22E9A4C3}"/>
                </a:ext>
              </a:extLst>
            </p:cNvPr>
            <p:cNvSpPr/>
            <p:nvPr/>
          </p:nvSpPr>
          <p:spPr>
            <a:xfrm rot="10800000">
              <a:off x="8947024" y="6892157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7081C8-C6B9-6D4E-9762-AFC8190596DF}"/>
              </a:ext>
            </a:extLst>
          </p:cNvPr>
          <p:cNvCxnSpPr/>
          <p:nvPr/>
        </p:nvCxnSpPr>
        <p:spPr>
          <a:xfrm flipV="1">
            <a:off x="19452340" y="6456151"/>
            <a:ext cx="2733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B9CDB20-C899-E349-BB7C-F820EDFFD2E5}"/>
              </a:ext>
            </a:extLst>
          </p:cNvPr>
          <p:cNvSpPr/>
          <p:nvPr/>
        </p:nvSpPr>
        <p:spPr>
          <a:xfrm>
            <a:off x="20417187" y="6326967"/>
            <a:ext cx="731520" cy="246888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F088DC-9DE7-B544-BCDA-B0DD41A6CB61}"/>
              </a:ext>
            </a:extLst>
          </p:cNvPr>
          <p:cNvCxnSpPr>
            <a:stCxn id="27" idx="1"/>
            <a:endCxn id="31" idx="1"/>
          </p:cNvCxnSpPr>
          <p:nvPr/>
        </p:nvCxnSpPr>
        <p:spPr>
          <a:xfrm>
            <a:off x="20201730" y="6449266"/>
            <a:ext cx="215457" cy="1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F0DDB87-7419-4449-9E09-47AFAF4E723E}"/>
              </a:ext>
            </a:extLst>
          </p:cNvPr>
          <p:cNvSpPr/>
          <p:nvPr/>
        </p:nvSpPr>
        <p:spPr>
          <a:xfrm>
            <a:off x="18728459" y="5298988"/>
            <a:ext cx="723881" cy="404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7F0954-AB53-374F-B95C-B147B53909E8}"/>
              </a:ext>
            </a:extLst>
          </p:cNvPr>
          <p:cNvSpPr/>
          <p:nvPr/>
        </p:nvSpPr>
        <p:spPr>
          <a:xfrm>
            <a:off x="8882769" y="1995356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D41449-25D7-CE4D-AD16-45B27A04283A}"/>
              </a:ext>
            </a:extLst>
          </p:cNvPr>
          <p:cNvCxnSpPr/>
          <p:nvPr/>
        </p:nvCxnSpPr>
        <p:spPr>
          <a:xfrm>
            <a:off x="8632632" y="2360088"/>
            <a:ext cx="250138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4D866B-ACCD-0548-9AC3-92F96421D891}"/>
              </a:ext>
            </a:extLst>
          </p:cNvPr>
          <p:cNvSpPr/>
          <p:nvPr/>
        </p:nvSpPr>
        <p:spPr>
          <a:xfrm>
            <a:off x="6961830" y="2238798"/>
            <a:ext cx="731520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A37AAF-23A0-DC48-84F4-89389B06AB88}"/>
              </a:ext>
            </a:extLst>
          </p:cNvPr>
          <p:cNvSpPr/>
          <p:nvPr/>
        </p:nvSpPr>
        <p:spPr>
          <a:xfrm>
            <a:off x="8883157" y="3091820"/>
            <a:ext cx="731520" cy="731520"/>
          </a:xfrm>
          <a:prstGeom prst="rect">
            <a:avLst/>
          </a:prstGeom>
          <a:solidFill>
            <a:srgbClr val="C3820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C5A9656-2F79-FA47-A8B4-CDD2BF5E81C2}"/>
              </a:ext>
            </a:extLst>
          </p:cNvPr>
          <p:cNvCxnSpPr>
            <a:cxnSpLocks/>
            <a:stCxn id="37" idx="3"/>
            <a:endCxn id="40" idx="2"/>
          </p:cNvCxnSpPr>
          <p:nvPr/>
        </p:nvCxnSpPr>
        <p:spPr>
          <a:xfrm flipV="1">
            <a:off x="9614682" y="3143370"/>
            <a:ext cx="600835" cy="314215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74F8D78F-2E1B-F542-B71D-7585C025406B}"/>
              </a:ext>
            </a:extLst>
          </p:cNvPr>
          <p:cNvCxnSpPr>
            <a:cxnSpLocks/>
            <a:stCxn id="34" idx="3"/>
            <a:endCxn id="40" idx="0"/>
          </p:cNvCxnSpPr>
          <p:nvPr/>
        </p:nvCxnSpPr>
        <p:spPr>
          <a:xfrm>
            <a:off x="9614294" y="2361116"/>
            <a:ext cx="601223" cy="377250"/>
          </a:xfrm>
          <a:prstGeom prst="curved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098A40A-8D01-1A4E-B43B-A78119AA48ED}"/>
              </a:ext>
            </a:extLst>
          </p:cNvPr>
          <p:cNvSpPr/>
          <p:nvPr/>
        </p:nvSpPr>
        <p:spPr>
          <a:xfrm>
            <a:off x="9810106" y="2738371"/>
            <a:ext cx="810821" cy="404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2CD348-77EF-6746-8629-1E241FB3E74B}"/>
              </a:ext>
            </a:extLst>
          </p:cNvPr>
          <p:cNvSpPr/>
          <p:nvPr/>
        </p:nvSpPr>
        <p:spPr>
          <a:xfrm>
            <a:off x="8599997" y="6325853"/>
            <a:ext cx="700196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9421DF-A096-0840-9E1C-B7F225BCC70B}"/>
              </a:ext>
            </a:extLst>
          </p:cNvPr>
          <p:cNvSpPr/>
          <p:nvPr/>
        </p:nvSpPr>
        <p:spPr>
          <a:xfrm>
            <a:off x="19741900" y="7213977"/>
            <a:ext cx="723881" cy="1359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9E2DF037-740D-B34C-ACA6-D9EAED47B107}"/>
              </a:ext>
            </a:extLst>
          </p:cNvPr>
          <p:cNvCxnSpPr>
            <a:stCxn id="4" idx="3"/>
            <a:endCxn id="45" idx="1"/>
          </p:cNvCxnSpPr>
          <p:nvPr/>
        </p:nvCxnSpPr>
        <p:spPr>
          <a:xfrm>
            <a:off x="19452340" y="6635392"/>
            <a:ext cx="289560" cy="49312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FE9B9023-68C5-A94E-8D16-FC5ADDACA150}"/>
              </a:ext>
            </a:extLst>
          </p:cNvPr>
          <p:cNvCxnSpPr>
            <a:stCxn id="23" idx="3"/>
            <a:endCxn id="42" idx="1"/>
          </p:cNvCxnSpPr>
          <p:nvPr/>
        </p:nvCxnSpPr>
        <p:spPr>
          <a:xfrm flipV="1">
            <a:off x="19452340" y="7281964"/>
            <a:ext cx="289560" cy="12015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0FDD60E-881E-D441-B5A2-B5ABCB73BB29}"/>
              </a:ext>
            </a:extLst>
          </p:cNvPr>
          <p:cNvSpPr/>
          <p:nvPr/>
        </p:nvSpPr>
        <p:spPr>
          <a:xfrm>
            <a:off x="19741900" y="7060531"/>
            <a:ext cx="723881" cy="135973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B31084-22D8-A649-BC50-45B5BB1337E2}"/>
              </a:ext>
            </a:extLst>
          </p:cNvPr>
          <p:cNvSpPr/>
          <p:nvPr/>
        </p:nvSpPr>
        <p:spPr>
          <a:xfrm>
            <a:off x="19741900" y="7003665"/>
            <a:ext cx="723881" cy="404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F3D54D2F-1ABE-9548-B819-5913D8CD2C5F}"/>
              </a:ext>
            </a:extLst>
          </p:cNvPr>
          <p:cNvSpPr/>
          <p:nvPr/>
        </p:nvSpPr>
        <p:spPr>
          <a:xfrm flipH="1">
            <a:off x="19467615" y="5499011"/>
            <a:ext cx="1801630" cy="954189"/>
          </a:xfrm>
          <a:custGeom>
            <a:avLst/>
            <a:gdLst>
              <a:gd name="connsiteX0" fmla="*/ 151660 w 2190772"/>
              <a:gd name="connsiteY0" fmla="*/ 740664 h 740664"/>
              <a:gd name="connsiteX1" fmla="*/ 14500 w 2190772"/>
              <a:gd name="connsiteY1" fmla="*/ 630936 h 740664"/>
              <a:gd name="connsiteX2" fmla="*/ 23644 w 2190772"/>
              <a:gd name="connsiteY2" fmla="*/ 310896 h 740664"/>
              <a:gd name="connsiteX3" fmla="*/ 188236 w 2190772"/>
              <a:gd name="connsiteY3" fmla="*/ 182880 h 740664"/>
              <a:gd name="connsiteX4" fmla="*/ 453412 w 2190772"/>
              <a:gd name="connsiteY4" fmla="*/ 109728 h 740664"/>
              <a:gd name="connsiteX5" fmla="*/ 828316 w 2190772"/>
              <a:gd name="connsiteY5" fmla="*/ 54864 h 740664"/>
              <a:gd name="connsiteX6" fmla="*/ 1523260 w 2190772"/>
              <a:gd name="connsiteY6" fmla="*/ 9144 h 740664"/>
              <a:gd name="connsiteX7" fmla="*/ 2190772 w 2190772"/>
              <a:gd name="connsiteY7" fmla="*/ 0 h 74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0772" h="740664">
                <a:moveTo>
                  <a:pt x="151660" y="740664"/>
                </a:moveTo>
                <a:cubicBezTo>
                  <a:pt x="93748" y="721614"/>
                  <a:pt x="35836" y="702564"/>
                  <a:pt x="14500" y="630936"/>
                </a:cubicBezTo>
                <a:cubicBezTo>
                  <a:pt x="-6836" y="559308"/>
                  <a:pt x="-5312" y="385572"/>
                  <a:pt x="23644" y="310896"/>
                </a:cubicBezTo>
                <a:cubicBezTo>
                  <a:pt x="52600" y="236220"/>
                  <a:pt x="116608" y="216408"/>
                  <a:pt x="188236" y="182880"/>
                </a:cubicBezTo>
                <a:cubicBezTo>
                  <a:pt x="259864" y="149352"/>
                  <a:pt x="346732" y="131064"/>
                  <a:pt x="453412" y="109728"/>
                </a:cubicBezTo>
                <a:cubicBezTo>
                  <a:pt x="560092" y="88392"/>
                  <a:pt x="650008" y="71628"/>
                  <a:pt x="828316" y="54864"/>
                </a:cubicBezTo>
                <a:cubicBezTo>
                  <a:pt x="1006624" y="38100"/>
                  <a:pt x="1296184" y="18288"/>
                  <a:pt x="1523260" y="9144"/>
                </a:cubicBezTo>
                <a:cubicBezTo>
                  <a:pt x="1750336" y="0"/>
                  <a:pt x="1970554" y="0"/>
                  <a:pt x="2190772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8884A63B-AF44-F943-AA5D-C94361952177}"/>
              </a:ext>
            </a:extLst>
          </p:cNvPr>
          <p:cNvSpPr/>
          <p:nvPr/>
        </p:nvSpPr>
        <p:spPr>
          <a:xfrm>
            <a:off x="6555099" y="5499013"/>
            <a:ext cx="1879159" cy="958727"/>
          </a:xfrm>
          <a:custGeom>
            <a:avLst/>
            <a:gdLst>
              <a:gd name="connsiteX0" fmla="*/ 151660 w 2190772"/>
              <a:gd name="connsiteY0" fmla="*/ 740664 h 740664"/>
              <a:gd name="connsiteX1" fmla="*/ 14500 w 2190772"/>
              <a:gd name="connsiteY1" fmla="*/ 630936 h 740664"/>
              <a:gd name="connsiteX2" fmla="*/ 23644 w 2190772"/>
              <a:gd name="connsiteY2" fmla="*/ 310896 h 740664"/>
              <a:gd name="connsiteX3" fmla="*/ 188236 w 2190772"/>
              <a:gd name="connsiteY3" fmla="*/ 182880 h 740664"/>
              <a:gd name="connsiteX4" fmla="*/ 453412 w 2190772"/>
              <a:gd name="connsiteY4" fmla="*/ 109728 h 740664"/>
              <a:gd name="connsiteX5" fmla="*/ 828316 w 2190772"/>
              <a:gd name="connsiteY5" fmla="*/ 54864 h 740664"/>
              <a:gd name="connsiteX6" fmla="*/ 1523260 w 2190772"/>
              <a:gd name="connsiteY6" fmla="*/ 9144 h 740664"/>
              <a:gd name="connsiteX7" fmla="*/ 2190772 w 2190772"/>
              <a:gd name="connsiteY7" fmla="*/ 0 h 74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0772" h="740664">
                <a:moveTo>
                  <a:pt x="151660" y="740664"/>
                </a:moveTo>
                <a:cubicBezTo>
                  <a:pt x="93748" y="721614"/>
                  <a:pt x="35836" y="702564"/>
                  <a:pt x="14500" y="630936"/>
                </a:cubicBezTo>
                <a:cubicBezTo>
                  <a:pt x="-6836" y="559308"/>
                  <a:pt x="-5312" y="385572"/>
                  <a:pt x="23644" y="310896"/>
                </a:cubicBezTo>
                <a:cubicBezTo>
                  <a:pt x="52600" y="236220"/>
                  <a:pt x="116608" y="216408"/>
                  <a:pt x="188236" y="182880"/>
                </a:cubicBezTo>
                <a:cubicBezTo>
                  <a:pt x="259864" y="149352"/>
                  <a:pt x="346732" y="131064"/>
                  <a:pt x="453412" y="109728"/>
                </a:cubicBezTo>
                <a:cubicBezTo>
                  <a:pt x="560092" y="88392"/>
                  <a:pt x="650008" y="71628"/>
                  <a:pt x="828316" y="54864"/>
                </a:cubicBezTo>
                <a:cubicBezTo>
                  <a:pt x="1006624" y="38100"/>
                  <a:pt x="1296184" y="18288"/>
                  <a:pt x="1523260" y="9144"/>
                </a:cubicBezTo>
                <a:cubicBezTo>
                  <a:pt x="1750336" y="0"/>
                  <a:pt x="1970554" y="0"/>
                  <a:pt x="2190772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623CFC19-D5F7-2F43-9A8B-5A9784CC367B}"/>
              </a:ext>
            </a:extLst>
          </p:cNvPr>
          <p:cNvSpPr/>
          <p:nvPr/>
        </p:nvSpPr>
        <p:spPr>
          <a:xfrm flipH="1">
            <a:off x="9165778" y="5499009"/>
            <a:ext cx="2179427" cy="955560"/>
          </a:xfrm>
          <a:custGeom>
            <a:avLst/>
            <a:gdLst>
              <a:gd name="connsiteX0" fmla="*/ 151660 w 2190772"/>
              <a:gd name="connsiteY0" fmla="*/ 740664 h 740664"/>
              <a:gd name="connsiteX1" fmla="*/ 14500 w 2190772"/>
              <a:gd name="connsiteY1" fmla="*/ 630936 h 740664"/>
              <a:gd name="connsiteX2" fmla="*/ 23644 w 2190772"/>
              <a:gd name="connsiteY2" fmla="*/ 310896 h 740664"/>
              <a:gd name="connsiteX3" fmla="*/ 188236 w 2190772"/>
              <a:gd name="connsiteY3" fmla="*/ 182880 h 740664"/>
              <a:gd name="connsiteX4" fmla="*/ 453412 w 2190772"/>
              <a:gd name="connsiteY4" fmla="*/ 109728 h 740664"/>
              <a:gd name="connsiteX5" fmla="*/ 828316 w 2190772"/>
              <a:gd name="connsiteY5" fmla="*/ 54864 h 740664"/>
              <a:gd name="connsiteX6" fmla="*/ 1523260 w 2190772"/>
              <a:gd name="connsiteY6" fmla="*/ 9144 h 740664"/>
              <a:gd name="connsiteX7" fmla="*/ 2190772 w 2190772"/>
              <a:gd name="connsiteY7" fmla="*/ 0 h 74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0772" h="740664">
                <a:moveTo>
                  <a:pt x="151660" y="740664"/>
                </a:moveTo>
                <a:cubicBezTo>
                  <a:pt x="93748" y="721614"/>
                  <a:pt x="35836" y="702564"/>
                  <a:pt x="14500" y="630936"/>
                </a:cubicBezTo>
                <a:cubicBezTo>
                  <a:pt x="-6836" y="559308"/>
                  <a:pt x="-5312" y="385572"/>
                  <a:pt x="23644" y="310896"/>
                </a:cubicBezTo>
                <a:cubicBezTo>
                  <a:pt x="52600" y="236220"/>
                  <a:pt x="116608" y="216408"/>
                  <a:pt x="188236" y="182880"/>
                </a:cubicBezTo>
                <a:cubicBezTo>
                  <a:pt x="259864" y="149352"/>
                  <a:pt x="346732" y="131064"/>
                  <a:pt x="453412" y="109728"/>
                </a:cubicBezTo>
                <a:cubicBezTo>
                  <a:pt x="560092" y="88392"/>
                  <a:pt x="650008" y="71628"/>
                  <a:pt x="828316" y="54864"/>
                </a:cubicBezTo>
                <a:cubicBezTo>
                  <a:pt x="1006624" y="38100"/>
                  <a:pt x="1296184" y="18288"/>
                  <a:pt x="1523260" y="9144"/>
                </a:cubicBezTo>
                <a:cubicBezTo>
                  <a:pt x="1750336" y="0"/>
                  <a:pt x="1970554" y="0"/>
                  <a:pt x="2190772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31DD184A-C06A-5C4E-AA2B-3541DBEBC420}"/>
              </a:ext>
            </a:extLst>
          </p:cNvPr>
          <p:cNvSpPr/>
          <p:nvPr/>
        </p:nvSpPr>
        <p:spPr>
          <a:xfrm>
            <a:off x="13416696" y="5499014"/>
            <a:ext cx="2250584" cy="1292375"/>
          </a:xfrm>
          <a:custGeom>
            <a:avLst/>
            <a:gdLst>
              <a:gd name="connsiteX0" fmla="*/ 209133 w 2250584"/>
              <a:gd name="connsiteY0" fmla="*/ 1346791 h 1346791"/>
              <a:gd name="connsiteX1" fmla="*/ 60277 w 2250584"/>
              <a:gd name="connsiteY1" fmla="*/ 1297172 h 1346791"/>
              <a:gd name="connsiteX2" fmla="*/ 17747 w 2250584"/>
              <a:gd name="connsiteY2" fmla="*/ 1141228 h 1346791"/>
              <a:gd name="connsiteX3" fmla="*/ 3570 w 2250584"/>
              <a:gd name="connsiteY3" fmla="*/ 723014 h 1346791"/>
              <a:gd name="connsiteX4" fmla="*/ 10658 w 2250584"/>
              <a:gd name="connsiteY4" fmla="*/ 333154 h 1346791"/>
              <a:gd name="connsiteX5" fmla="*/ 109896 w 2250584"/>
              <a:gd name="connsiteY5" fmla="*/ 191386 h 1346791"/>
              <a:gd name="connsiteX6" fmla="*/ 329635 w 2250584"/>
              <a:gd name="connsiteY6" fmla="*/ 127591 h 1346791"/>
              <a:gd name="connsiteX7" fmla="*/ 754938 w 2250584"/>
              <a:gd name="connsiteY7" fmla="*/ 63796 h 1346791"/>
              <a:gd name="connsiteX8" fmla="*/ 1421244 w 2250584"/>
              <a:gd name="connsiteY8" fmla="*/ 21265 h 1346791"/>
              <a:gd name="connsiteX9" fmla="*/ 2250584 w 2250584"/>
              <a:gd name="connsiteY9" fmla="*/ 0 h 134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0584" h="1346791">
                <a:moveTo>
                  <a:pt x="209133" y="1346791"/>
                </a:moveTo>
                <a:cubicBezTo>
                  <a:pt x="150654" y="1339111"/>
                  <a:pt x="92175" y="1331432"/>
                  <a:pt x="60277" y="1297172"/>
                </a:cubicBezTo>
                <a:cubicBezTo>
                  <a:pt x="28379" y="1262912"/>
                  <a:pt x="27198" y="1236921"/>
                  <a:pt x="17747" y="1141228"/>
                </a:cubicBezTo>
                <a:cubicBezTo>
                  <a:pt x="8296" y="1045535"/>
                  <a:pt x="4751" y="857693"/>
                  <a:pt x="3570" y="723014"/>
                </a:cubicBezTo>
                <a:cubicBezTo>
                  <a:pt x="2389" y="588335"/>
                  <a:pt x="-7063" y="421759"/>
                  <a:pt x="10658" y="333154"/>
                </a:cubicBezTo>
                <a:cubicBezTo>
                  <a:pt x="28379" y="244549"/>
                  <a:pt x="56733" y="225646"/>
                  <a:pt x="109896" y="191386"/>
                </a:cubicBezTo>
                <a:cubicBezTo>
                  <a:pt x="163059" y="157125"/>
                  <a:pt x="222128" y="148856"/>
                  <a:pt x="329635" y="127591"/>
                </a:cubicBezTo>
                <a:cubicBezTo>
                  <a:pt x="437142" y="106326"/>
                  <a:pt x="573003" y="81517"/>
                  <a:pt x="754938" y="63796"/>
                </a:cubicBezTo>
                <a:cubicBezTo>
                  <a:pt x="936873" y="46075"/>
                  <a:pt x="1171970" y="31898"/>
                  <a:pt x="1421244" y="21265"/>
                </a:cubicBezTo>
                <a:cubicBezTo>
                  <a:pt x="1670518" y="10632"/>
                  <a:pt x="1960551" y="5316"/>
                  <a:pt x="2250584" y="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0314D8-1F47-BA44-BCEC-92E1D2A0F7BD}"/>
              </a:ext>
            </a:extLst>
          </p:cNvPr>
          <p:cNvSpPr/>
          <p:nvPr/>
        </p:nvSpPr>
        <p:spPr>
          <a:xfrm>
            <a:off x="5390148" y="2220964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86B6354-018F-D049-907D-A9671C46E315}"/>
              </a:ext>
            </a:extLst>
          </p:cNvPr>
          <p:cNvCxnSpPr>
            <a:cxnSpLocks/>
            <a:stCxn id="108" idx="3"/>
          </p:cNvCxnSpPr>
          <p:nvPr/>
        </p:nvCxnSpPr>
        <p:spPr>
          <a:xfrm>
            <a:off x="5119708" y="2584252"/>
            <a:ext cx="270445" cy="2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9B1EAD1-21F1-3446-8ADE-EAB3325D23DE}"/>
              </a:ext>
            </a:extLst>
          </p:cNvPr>
          <p:cNvSpPr/>
          <p:nvPr/>
        </p:nvSpPr>
        <p:spPr>
          <a:xfrm>
            <a:off x="3394404" y="2476386"/>
            <a:ext cx="731520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040C4DD-0AFD-364C-A4F4-E5877B8383D5}"/>
              </a:ext>
            </a:extLst>
          </p:cNvPr>
          <p:cNvSpPr/>
          <p:nvPr/>
        </p:nvSpPr>
        <p:spPr>
          <a:xfrm>
            <a:off x="3330874" y="3111706"/>
            <a:ext cx="279079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(a) Generating a random image on the manifold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C96D94-6976-8741-B854-2A112333DEF7}"/>
              </a:ext>
            </a:extLst>
          </p:cNvPr>
          <p:cNvSpPr/>
          <p:nvPr/>
        </p:nvSpPr>
        <p:spPr>
          <a:xfrm>
            <a:off x="6591670" y="3974508"/>
            <a:ext cx="3970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(b) Projecting image </a:t>
            </a:r>
            <a:r>
              <a:rPr lang="en-US" sz="2700" b="1" dirty="0">
                <a:latin typeface="Helvetica" charset="0"/>
                <a:ea typeface="Helvetica" charset="0"/>
                <a:cs typeface="Helvetica" charset="0"/>
              </a:rPr>
              <a:t>x</a:t>
            </a:r>
          </a:p>
          <a:p>
            <a:pPr algn="ctr"/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into the latent space </a:t>
            </a:r>
            <a:r>
              <a:rPr lang="en-US" sz="2700" b="1" dirty="0">
                <a:latin typeface="Helvetica" charset="0"/>
                <a:ea typeface="Helvetica" charset="0"/>
                <a:cs typeface="Helvetica" charset="0"/>
              </a:rPr>
              <a:t>z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6543AA-7207-1C42-AD51-A531E5E45940}"/>
              </a:ext>
            </a:extLst>
          </p:cNvPr>
          <p:cNvSpPr/>
          <p:nvPr/>
        </p:nvSpPr>
        <p:spPr>
          <a:xfrm>
            <a:off x="6555094" y="7122244"/>
            <a:ext cx="47535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(b) Projecting image </a:t>
            </a:r>
            <a:r>
              <a:rPr lang="en-US" sz="2700" b="1" dirty="0">
                <a:latin typeface="Helvetica" charset="0"/>
                <a:ea typeface="Helvetica" charset="0"/>
                <a:cs typeface="Helvetica" charset="0"/>
              </a:rPr>
              <a:t>x</a:t>
            </a:r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 into the latent space </a:t>
            </a:r>
            <a:r>
              <a:rPr lang="en-US" sz="2700" b="1" dirty="0">
                <a:latin typeface="Helvetica" charset="0"/>
                <a:ea typeface="Helvetica" charset="0"/>
                <a:cs typeface="Helvetica" charset="0"/>
              </a:rPr>
              <a:t>z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3122E0F-0289-EE4B-ACC0-29C83D1ADCA5}"/>
              </a:ext>
            </a:extLst>
          </p:cNvPr>
          <p:cNvSpPr/>
          <p:nvPr/>
        </p:nvSpPr>
        <p:spPr>
          <a:xfrm>
            <a:off x="14098270" y="7794681"/>
            <a:ext cx="35129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(d) Training </a:t>
            </a:r>
            <a:r>
              <a:rPr lang="en-US" sz="2700" dirty="0" err="1">
                <a:latin typeface="Helvetica" charset="0"/>
                <a:ea typeface="Helvetica" charset="0"/>
                <a:cs typeface="Helvetica" charset="0"/>
              </a:rPr>
              <a:t>cLR</a:t>
            </a:r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-GAN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3795D7-43FC-1D42-96D7-32A541ED9DA1}"/>
                  </a:ext>
                </a:extLst>
              </p:cNvPr>
              <p:cNvSpPr txBox="1"/>
              <p:nvPr/>
            </p:nvSpPr>
            <p:spPr>
              <a:xfrm>
                <a:off x="10733099" y="6333781"/>
                <a:ext cx="309828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B3795D7-43FC-1D42-96D7-32A541ED9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099" y="6333781"/>
                <a:ext cx="309828" cy="426784"/>
              </a:xfrm>
              <a:prstGeom prst="rect">
                <a:avLst/>
              </a:prstGeom>
              <a:blipFill>
                <a:blip r:embed="rId2"/>
                <a:stretch>
                  <a:fillRect l="-19231" t="-20588" r="-1923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C57CD6A-3930-5C43-833C-FE57F4E8FE29}"/>
                  </a:ext>
                </a:extLst>
              </p:cNvPr>
              <p:cNvSpPr/>
              <p:nvPr/>
            </p:nvSpPr>
            <p:spPr>
              <a:xfrm>
                <a:off x="6859315" y="6274102"/>
                <a:ext cx="494494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C57CD6A-3930-5C43-833C-FE57F4E8F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315" y="6274102"/>
                <a:ext cx="494494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191A95-5D7F-1A40-9E1D-D650B2B4C77E}"/>
                  </a:ext>
                </a:extLst>
              </p:cNvPr>
              <p:cNvSpPr/>
              <p:nvPr/>
            </p:nvSpPr>
            <p:spPr>
              <a:xfrm>
                <a:off x="8792909" y="6294270"/>
                <a:ext cx="3143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F191A95-5D7F-1A40-9E1D-D650B2B4C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909" y="6294270"/>
                <a:ext cx="31438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6CEBEF-2A7F-0F43-BF8E-7D3BF8AF0DD4}"/>
                  </a:ext>
                </a:extLst>
              </p:cNvPr>
              <p:cNvSpPr/>
              <p:nvPr/>
            </p:nvSpPr>
            <p:spPr>
              <a:xfrm>
                <a:off x="13689421" y="6631690"/>
                <a:ext cx="5976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6CEBEF-2A7F-0F43-BF8E-7D3BF8AF0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9421" y="6631690"/>
                <a:ext cx="5976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29CE9CF-9F0A-5F46-82E5-DA45C74F05EC}"/>
                  </a:ext>
                </a:extLst>
              </p:cNvPr>
              <p:cNvSpPr/>
              <p:nvPr/>
            </p:nvSpPr>
            <p:spPr>
              <a:xfrm>
                <a:off x="13796165" y="6037072"/>
                <a:ext cx="48622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29CE9CF-9F0A-5F46-82E5-DA45C74F0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6165" y="6037072"/>
                <a:ext cx="486223" cy="507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D79F00-6315-154C-8E87-AD59FF300026}"/>
                  </a:ext>
                </a:extLst>
              </p:cNvPr>
              <p:cNvSpPr txBox="1"/>
              <p:nvPr/>
            </p:nvSpPr>
            <p:spPr>
              <a:xfrm>
                <a:off x="18995865" y="6323385"/>
                <a:ext cx="315471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0D79F00-6315-154C-8E87-AD59FF300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5865" y="6323385"/>
                <a:ext cx="315471" cy="426784"/>
              </a:xfrm>
              <a:prstGeom prst="rect">
                <a:avLst/>
              </a:prstGeom>
              <a:blipFill>
                <a:blip r:embed="rId7"/>
                <a:stretch>
                  <a:fillRect l="-23077" t="-20000" r="-15385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6DF1F0C-6F89-EA47-BCFE-BA2362E9B078}"/>
                  </a:ext>
                </a:extLst>
              </p:cNvPr>
              <p:cNvSpPr/>
              <p:nvPr/>
            </p:nvSpPr>
            <p:spPr>
              <a:xfrm>
                <a:off x="18900683" y="7233142"/>
                <a:ext cx="50013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6DF1F0C-6F89-EA47-BCFE-BA2362E9B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0683" y="7233142"/>
                <a:ext cx="500137" cy="5078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75D6DE-B29D-9A46-B0DD-80AE7AD4B2A5}"/>
                  </a:ext>
                </a:extLst>
              </p:cNvPr>
              <p:cNvSpPr txBox="1"/>
              <p:nvPr/>
            </p:nvSpPr>
            <p:spPr>
              <a:xfrm>
                <a:off x="5656271" y="2453575"/>
                <a:ext cx="309828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575D6DE-B29D-9A46-B0DD-80AE7AD4B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271" y="2453575"/>
                <a:ext cx="309828" cy="426784"/>
              </a:xfrm>
              <a:prstGeom prst="rect">
                <a:avLst/>
              </a:prstGeom>
              <a:blipFill>
                <a:blip r:embed="rId9"/>
                <a:stretch>
                  <a:fillRect l="-19231" t="-20000" r="-19231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990BE13-9FB7-9D4B-B1FD-E65764354377}"/>
                  </a:ext>
                </a:extLst>
              </p:cNvPr>
              <p:cNvSpPr txBox="1"/>
              <p:nvPr/>
            </p:nvSpPr>
            <p:spPr>
              <a:xfrm>
                <a:off x="9148893" y="2234329"/>
                <a:ext cx="309828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990BE13-9FB7-9D4B-B1FD-E65764354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893" y="2234329"/>
                <a:ext cx="309828" cy="426784"/>
              </a:xfrm>
              <a:prstGeom prst="rect">
                <a:avLst/>
              </a:prstGeom>
              <a:blipFill>
                <a:blip r:embed="rId10"/>
                <a:stretch>
                  <a:fillRect l="-24000" t="-20000" r="-20000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BEB5884-3A2F-9941-9599-ACF0DF638ABE}"/>
                  </a:ext>
                </a:extLst>
              </p:cNvPr>
              <p:cNvSpPr/>
              <p:nvPr/>
            </p:nvSpPr>
            <p:spPr>
              <a:xfrm>
                <a:off x="20639643" y="6291940"/>
                <a:ext cx="31438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BEB5884-3A2F-9941-9599-ACF0DF638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9643" y="6291940"/>
                <a:ext cx="31438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9F4E866-13DD-8B40-AF9B-257911DB45FA}"/>
                  </a:ext>
                </a:extLst>
              </p:cNvPr>
              <p:cNvSpPr/>
              <p:nvPr/>
            </p:nvSpPr>
            <p:spPr>
              <a:xfrm>
                <a:off x="9050495" y="3266041"/>
                <a:ext cx="494494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9F4E866-13DD-8B40-AF9B-257911DB4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495" y="3266041"/>
                <a:ext cx="494494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76E7EB8-E2D5-1C42-B231-35FCFC591E55}"/>
                  </a:ext>
                </a:extLst>
              </p:cNvPr>
              <p:cNvSpPr/>
              <p:nvPr/>
            </p:nvSpPr>
            <p:spPr>
              <a:xfrm>
                <a:off x="7164729" y="2196542"/>
                <a:ext cx="3143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76E7EB8-E2D5-1C42-B231-35FCFC591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729" y="2196542"/>
                <a:ext cx="314381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1787511-3713-0F46-8205-AE7C71CDFB55}"/>
                  </a:ext>
                </a:extLst>
              </p:cNvPr>
              <p:cNvSpPr/>
              <p:nvPr/>
            </p:nvSpPr>
            <p:spPr>
              <a:xfrm>
                <a:off x="3470237" y="2433032"/>
                <a:ext cx="5976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1787511-3713-0F46-8205-AE7C71CDF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237" y="2433032"/>
                <a:ext cx="597664" cy="307777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3E33F86-10F7-D74B-BEFB-7E6FA81FCD72}"/>
                  </a:ext>
                </a:extLst>
              </p:cNvPr>
              <p:cNvSpPr/>
              <p:nvPr/>
            </p:nvSpPr>
            <p:spPr>
              <a:xfrm>
                <a:off x="14791872" y="6262709"/>
                <a:ext cx="4155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3E33F86-10F7-D74B-BEFB-7E6FA81FC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1872" y="6262709"/>
                <a:ext cx="415563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2B0219-DE05-8249-8C05-DB70CB5ADD1B}"/>
                  </a:ext>
                </a:extLst>
              </p:cNvPr>
              <p:cNvSpPr/>
              <p:nvPr/>
            </p:nvSpPr>
            <p:spPr>
              <a:xfrm>
                <a:off x="19779953" y="6249120"/>
                <a:ext cx="4126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62B0219-DE05-8249-8C05-DB70CB5AD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9953" y="6249120"/>
                <a:ext cx="412677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94E3A41-4EA7-EF45-BFF8-FEFDFF69B788}"/>
                  </a:ext>
                </a:extLst>
              </p:cNvPr>
              <p:cNvSpPr/>
              <p:nvPr/>
            </p:nvSpPr>
            <p:spPr>
              <a:xfrm>
                <a:off x="9861653" y="2746815"/>
                <a:ext cx="95962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94E3A41-4EA7-EF45-BFF8-FEFDFF69B7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653" y="2746815"/>
                <a:ext cx="959622" cy="5078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6D975D9-BC10-1F44-8A0A-389144618BF6}"/>
                  </a:ext>
                </a:extLst>
              </p:cNvPr>
              <p:cNvSpPr/>
              <p:nvPr/>
            </p:nvSpPr>
            <p:spPr>
              <a:xfrm>
                <a:off x="19903258" y="7025795"/>
                <a:ext cx="513794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6D975D9-BC10-1F44-8A0A-389144618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3258" y="7025795"/>
                <a:ext cx="513794" cy="50783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75277F7-3BA2-7143-977D-9AEB39BC75F7}"/>
                  </a:ext>
                </a:extLst>
              </p:cNvPr>
              <p:cNvSpPr/>
              <p:nvPr/>
            </p:nvSpPr>
            <p:spPr>
              <a:xfrm>
                <a:off x="18868742" y="5314345"/>
                <a:ext cx="599780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7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75277F7-3BA2-7143-977D-9AEB39BC75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8742" y="5314345"/>
                <a:ext cx="599780" cy="5078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7BC958C-24E7-CE4D-AD5D-6961F190273B}"/>
                  </a:ext>
                </a:extLst>
              </p:cNvPr>
              <p:cNvSpPr/>
              <p:nvPr/>
            </p:nvSpPr>
            <p:spPr>
              <a:xfrm>
                <a:off x="8455989" y="5321242"/>
                <a:ext cx="95962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7BC958C-24E7-CE4D-AD5D-6961F1902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989" y="5321242"/>
                <a:ext cx="959622" cy="50783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6FBD02BD-47D2-A545-B778-B6267A5B05AB}"/>
              </a:ext>
            </a:extLst>
          </p:cNvPr>
          <p:cNvGrpSpPr/>
          <p:nvPr/>
        </p:nvGrpSpPr>
        <p:grpSpPr>
          <a:xfrm>
            <a:off x="14427047" y="1964769"/>
            <a:ext cx="2553269" cy="2238019"/>
            <a:chOff x="229026" y="168271"/>
            <a:chExt cx="2553269" cy="223801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15032F-8C62-1148-8123-9462D1730F78}"/>
                </a:ext>
              </a:extLst>
            </p:cNvPr>
            <p:cNvSpPr/>
            <p:nvPr/>
          </p:nvSpPr>
          <p:spPr>
            <a:xfrm>
              <a:off x="342777" y="1814960"/>
              <a:ext cx="191552" cy="191552"/>
            </a:xfrm>
            <a:prstGeom prst="rect">
              <a:avLst/>
            </a:prstGeom>
            <a:solidFill>
              <a:srgbClr val="3C7DA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FBA2387-B9E5-404C-8A59-885C52B669A0}"/>
                </a:ext>
              </a:extLst>
            </p:cNvPr>
            <p:cNvSpPr/>
            <p:nvPr/>
          </p:nvSpPr>
          <p:spPr>
            <a:xfrm>
              <a:off x="522574" y="1723171"/>
              <a:ext cx="22449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Target latent distribution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E13ECC5-B755-0D40-ACB2-B003E1A0A0E3}"/>
                </a:ext>
              </a:extLst>
            </p:cNvPr>
            <p:cNvSpPr/>
            <p:nvPr/>
          </p:nvSpPr>
          <p:spPr>
            <a:xfrm>
              <a:off x="342777" y="571040"/>
              <a:ext cx="191552" cy="191552"/>
            </a:xfrm>
            <a:prstGeom prst="rect">
              <a:avLst/>
            </a:prstGeom>
            <a:solidFill>
              <a:srgbClr val="C3820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955751E-19F9-8C4A-A865-B49F42320225}"/>
                </a:ext>
              </a:extLst>
            </p:cNvPr>
            <p:cNvSpPr/>
            <p:nvPr/>
          </p:nvSpPr>
          <p:spPr>
            <a:xfrm>
              <a:off x="522574" y="479251"/>
              <a:ext cx="19013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Ground truth output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9C923C3-5032-F54E-AFEB-4EA68F6BF34A}"/>
                </a:ext>
              </a:extLst>
            </p:cNvPr>
            <p:cNvSpPr/>
            <p:nvPr/>
          </p:nvSpPr>
          <p:spPr>
            <a:xfrm>
              <a:off x="342777" y="882020"/>
              <a:ext cx="191552" cy="191552"/>
            </a:xfrm>
            <a:prstGeom prst="rect">
              <a:avLst/>
            </a:prstGeom>
            <a:solidFill>
              <a:srgbClr val="FEB517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848CCB4-9CA5-3745-9B95-E8517DC11441}"/>
                </a:ext>
              </a:extLst>
            </p:cNvPr>
            <p:cNvSpPr/>
            <p:nvPr/>
          </p:nvSpPr>
          <p:spPr>
            <a:xfrm>
              <a:off x="522574" y="790231"/>
              <a:ext cx="15233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Network output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9D20449-18C7-DE42-869D-8A7D0E62EEB0}"/>
                </a:ext>
              </a:extLst>
            </p:cNvPr>
            <p:cNvSpPr/>
            <p:nvPr/>
          </p:nvSpPr>
          <p:spPr>
            <a:xfrm>
              <a:off x="342777" y="1193000"/>
              <a:ext cx="191552" cy="1915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4752C29-FE62-304D-A20D-02927D18F6E0}"/>
                </a:ext>
              </a:extLst>
            </p:cNvPr>
            <p:cNvSpPr/>
            <p:nvPr/>
          </p:nvSpPr>
          <p:spPr>
            <a:xfrm>
              <a:off x="522574" y="1101211"/>
              <a:ext cx="5405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Loss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6AD3C2C-3DC2-6240-8589-E4FC6ACC8770}"/>
                </a:ext>
              </a:extLst>
            </p:cNvPr>
            <p:cNvSpPr/>
            <p:nvPr/>
          </p:nvSpPr>
          <p:spPr>
            <a:xfrm>
              <a:off x="229026" y="168271"/>
              <a:ext cx="2523466" cy="223801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91C5FCA-E4A2-424F-946C-4F7AD5985291}"/>
                </a:ext>
              </a:extLst>
            </p:cNvPr>
            <p:cNvSpPr/>
            <p:nvPr/>
          </p:nvSpPr>
          <p:spPr>
            <a:xfrm>
              <a:off x="522574" y="2034153"/>
              <a:ext cx="225972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Sample from distribution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F987A39-566B-E34E-A5D8-05D3187F792D}"/>
                </a:ext>
              </a:extLst>
            </p:cNvPr>
            <p:cNvSpPr/>
            <p:nvPr/>
          </p:nvSpPr>
          <p:spPr>
            <a:xfrm>
              <a:off x="342777" y="260060"/>
              <a:ext cx="191552" cy="191552"/>
            </a:xfrm>
            <a:prstGeom prst="rect">
              <a:avLst/>
            </a:prstGeom>
            <a:solidFill>
              <a:srgbClr val="00336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5A67F5B-1E7F-C84C-B197-15D18AF82B5B}"/>
                </a:ext>
              </a:extLst>
            </p:cNvPr>
            <p:cNvSpPr/>
            <p:nvPr/>
          </p:nvSpPr>
          <p:spPr>
            <a:xfrm>
              <a:off x="522233" y="168271"/>
              <a:ext cx="11832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Input Image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FB9F6DC-808D-9B4D-8BEB-7A407BA638C9}"/>
                </a:ext>
              </a:extLst>
            </p:cNvPr>
            <p:cNvSpPr/>
            <p:nvPr/>
          </p:nvSpPr>
          <p:spPr>
            <a:xfrm>
              <a:off x="342777" y="1503980"/>
              <a:ext cx="191552" cy="1915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59BA9E-1AE4-9646-891E-139554D2882B}"/>
                </a:ext>
              </a:extLst>
            </p:cNvPr>
            <p:cNvSpPr/>
            <p:nvPr/>
          </p:nvSpPr>
          <p:spPr>
            <a:xfrm>
              <a:off x="527908" y="1412191"/>
              <a:ext cx="13678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Deep network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746AD13-04CF-AF42-93BA-880C89DB4594}"/>
              </a:ext>
            </a:extLst>
          </p:cNvPr>
          <p:cNvGrpSpPr/>
          <p:nvPr/>
        </p:nvGrpSpPr>
        <p:grpSpPr>
          <a:xfrm>
            <a:off x="14349853" y="6733794"/>
            <a:ext cx="244288" cy="118872"/>
            <a:chOff x="6203854" y="4042810"/>
            <a:chExt cx="265932" cy="138797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6B33104E-6954-F34D-B335-E4FB3CCE3E8F}"/>
                </a:ext>
              </a:extLst>
            </p:cNvPr>
            <p:cNvSpPr/>
            <p:nvPr/>
          </p:nvSpPr>
          <p:spPr>
            <a:xfrm>
              <a:off x="6203854" y="4042810"/>
              <a:ext cx="210657" cy="138797"/>
            </a:xfrm>
            <a:custGeom>
              <a:avLst/>
              <a:gdLst>
                <a:gd name="connsiteX0" fmla="*/ 0 w 2512541"/>
                <a:gd name="connsiteY0" fmla="*/ 428124 h 864729"/>
                <a:gd name="connsiteX1" fmla="*/ 197709 w 2512541"/>
                <a:gd name="connsiteY1" fmla="*/ 436362 h 864729"/>
                <a:gd name="connsiteX2" fmla="*/ 403654 w 2512541"/>
                <a:gd name="connsiteY2" fmla="*/ 436362 h 864729"/>
                <a:gd name="connsiteX3" fmla="*/ 601363 w 2512541"/>
                <a:gd name="connsiteY3" fmla="*/ 7994 h 864729"/>
                <a:gd name="connsiteX4" fmla="*/ 988541 w 2512541"/>
                <a:gd name="connsiteY4" fmla="*/ 864729 h 864729"/>
                <a:gd name="connsiteX5" fmla="*/ 1383957 w 2512541"/>
                <a:gd name="connsiteY5" fmla="*/ 7994 h 864729"/>
                <a:gd name="connsiteX6" fmla="*/ 1779373 w 2512541"/>
                <a:gd name="connsiteY6" fmla="*/ 848254 h 864729"/>
                <a:gd name="connsiteX7" fmla="*/ 2010033 w 2512541"/>
                <a:gd name="connsiteY7" fmla="*/ 502264 h 864729"/>
                <a:gd name="connsiteX8" fmla="*/ 2183027 w 2512541"/>
                <a:gd name="connsiteY8" fmla="*/ 436362 h 864729"/>
                <a:gd name="connsiteX9" fmla="*/ 2512541 w 2512541"/>
                <a:gd name="connsiteY9" fmla="*/ 436362 h 86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2541" h="864729">
                  <a:moveTo>
                    <a:pt x="0" y="428124"/>
                  </a:moveTo>
                  <a:cubicBezTo>
                    <a:pt x="65216" y="431556"/>
                    <a:pt x="130433" y="434989"/>
                    <a:pt x="197709" y="436362"/>
                  </a:cubicBezTo>
                  <a:cubicBezTo>
                    <a:pt x="264985" y="437735"/>
                    <a:pt x="336378" y="507757"/>
                    <a:pt x="403654" y="436362"/>
                  </a:cubicBezTo>
                  <a:cubicBezTo>
                    <a:pt x="470930" y="364967"/>
                    <a:pt x="503882" y="-63401"/>
                    <a:pt x="601363" y="7994"/>
                  </a:cubicBezTo>
                  <a:cubicBezTo>
                    <a:pt x="698844" y="79389"/>
                    <a:pt x="858109" y="864729"/>
                    <a:pt x="988541" y="864729"/>
                  </a:cubicBezTo>
                  <a:cubicBezTo>
                    <a:pt x="1118973" y="864729"/>
                    <a:pt x="1252152" y="10740"/>
                    <a:pt x="1383957" y="7994"/>
                  </a:cubicBezTo>
                  <a:cubicBezTo>
                    <a:pt x="1515762" y="5248"/>
                    <a:pt x="1675027" y="765876"/>
                    <a:pt x="1779373" y="848254"/>
                  </a:cubicBezTo>
                  <a:cubicBezTo>
                    <a:pt x="1883719" y="930632"/>
                    <a:pt x="1942757" y="570913"/>
                    <a:pt x="2010033" y="502264"/>
                  </a:cubicBezTo>
                  <a:cubicBezTo>
                    <a:pt x="2077309" y="433615"/>
                    <a:pt x="2099276" y="447346"/>
                    <a:pt x="2183027" y="436362"/>
                  </a:cubicBezTo>
                  <a:cubicBezTo>
                    <a:pt x="2266778" y="425378"/>
                    <a:pt x="2389659" y="430870"/>
                    <a:pt x="2512541" y="43636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DDD45AC-38F7-2E46-A6E1-34B983085D90}"/>
                </a:ext>
              </a:extLst>
            </p:cNvPr>
            <p:cNvCxnSpPr/>
            <p:nvPr/>
          </p:nvCxnSpPr>
          <p:spPr>
            <a:xfrm>
              <a:off x="6398638" y="4111368"/>
              <a:ext cx="7114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6424A5B-6712-1D49-905F-38FBFA8E9E39}"/>
              </a:ext>
            </a:extLst>
          </p:cNvPr>
          <p:cNvGrpSpPr/>
          <p:nvPr/>
        </p:nvGrpSpPr>
        <p:grpSpPr>
          <a:xfrm>
            <a:off x="14507736" y="3950214"/>
            <a:ext cx="276230" cy="119606"/>
            <a:chOff x="6221182" y="4042810"/>
            <a:chExt cx="248604" cy="138797"/>
          </a:xfrm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D2B763B-A5D4-084A-904A-7EAA23264AE0}"/>
                </a:ext>
              </a:extLst>
            </p:cNvPr>
            <p:cNvSpPr/>
            <p:nvPr/>
          </p:nvSpPr>
          <p:spPr>
            <a:xfrm>
              <a:off x="6221182" y="4042810"/>
              <a:ext cx="210657" cy="138797"/>
            </a:xfrm>
            <a:custGeom>
              <a:avLst/>
              <a:gdLst>
                <a:gd name="connsiteX0" fmla="*/ 0 w 2512541"/>
                <a:gd name="connsiteY0" fmla="*/ 428124 h 864729"/>
                <a:gd name="connsiteX1" fmla="*/ 197709 w 2512541"/>
                <a:gd name="connsiteY1" fmla="*/ 436362 h 864729"/>
                <a:gd name="connsiteX2" fmla="*/ 403654 w 2512541"/>
                <a:gd name="connsiteY2" fmla="*/ 436362 h 864729"/>
                <a:gd name="connsiteX3" fmla="*/ 601363 w 2512541"/>
                <a:gd name="connsiteY3" fmla="*/ 7994 h 864729"/>
                <a:gd name="connsiteX4" fmla="*/ 988541 w 2512541"/>
                <a:gd name="connsiteY4" fmla="*/ 864729 h 864729"/>
                <a:gd name="connsiteX5" fmla="*/ 1383957 w 2512541"/>
                <a:gd name="connsiteY5" fmla="*/ 7994 h 864729"/>
                <a:gd name="connsiteX6" fmla="*/ 1779373 w 2512541"/>
                <a:gd name="connsiteY6" fmla="*/ 848254 h 864729"/>
                <a:gd name="connsiteX7" fmla="*/ 2010033 w 2512541"/>
                <a:gd name="connsiteY7" fmla="*/ 502264 h 864729"/>
                <a:gd name="connsiteX8" fmla="*/ 2183027 w 2512541"/>
                <a:gd name="connsiteY8" fmla="*/ 436362 h 864729"/>
                <a:gd name="connsiteX9" fmla="*/ 2512541 w 2512541"/>
                <a:gd name="connsiteY9" fmla="*/ 436362 h 86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2541" h="864729">
                  <a:moveTo>
                    <a:pt x="0" y="428124"/>
                  </a:moveTo>
                  <a:cubicBezTo>
                    <a:pt x="65216" y="431556"/>
                    <a:pt x="130433" y="434989"/>
                    <a:pt x="197709" y="436362"/>
                  </a:cubicBezTo>
                  <a:cubicBezTo>
                    <a:pt x="264985" y="437735"/>
                    <a:pt x="336378" y="507757"/>
                    <a:pt x="403654" y="436362"/>
                  </a:cubicBezTo>
                  <a:cubicBezTo>
                    <a:pt x="470930" y="364967"/>
                    <a:pt x="503882" y="-63401"/>
                    <a:pt x="601363" y="7994"/>
                  </a:cubicBezTo>
                  <a:cubicBezTo>
                    <a:pt x="698844" y="79389"/>
                    <a:pt x="858109" y="864729"/>
                    <a:pt x="988541" y="864729"/>
                  </a:cubicBezTo>
                  <a:cubicBezTo>
                    <a:pt x="1118973" y="864729"/>
                    <a:pt x="1252152" y="10740"/>
                    <a:pt x="1383957" y="7994"/>
                  </a:cubicBezTo>
                  <a:cubicBezTo>
                    <a:pt x="1515762" y="5248"/>
                    <a:pt x="1675027" y="765876"/>
                    <a:pt x="1779373" y="848254"/>
                  </a:cubicBezTo>
                  <a:cubicBezTo>
                    <a:pt x="1883719" y="930632"/>
                    <a:pt x="1942757" y="570913"/>
                    <a:pt x="2010033" y="502264"/>
                  </a:cubicBezTo>
                  <a:cubicBezTo>
                    <a:pt x="2077309" y="433615"/>
                    <a:pt x="2099276" y="447346"/>
                    <a:pt x="2183027" y="436362"/>
                  </a:cubicBezTo>
                  <a:cubicBezTo>
                    <a:pt x="2266778" y="425378"/>
                    <a:pt x="2389659" y="430870"/>
                    <a:pt x="2512541" y="43636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0E30047-EAB9-734D-8920-A5BFF595C95C}"/>
                </a:ext>
              </a:extLst>
            </p:cNvPr>
            <p:cNvCxnSpPr/>
            <p:nvPr/>
          </p:nvCxnSpPr>
          <p:spPr>
            <a:xfrm>
              <a:off x="6398638" y="4111368"/>
              <a:ext cx="71148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4E9AD36-6A39-5940-9EEF-6D1638C79132}"/>
              </a:ext>
            </a:extLst>
          </p:cNvPr>
          <p:cNvGrpSpPr/>
          <p:nvPr/>
        </p:nvGrpSpPr>
        <p:grpSpPr>
          <a:xfrm>
            <a:off x="4140596" y="2545098"/>
            <a:ext cx="320040" cy="118872"/>
            <a:chOff x="6203854" y="4042810"/>
            <a:chExt cx="265932" cy="138797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D7B164CB-726E-9A41-9296-8BD5DC477283}"/>
                </a:ext>
              </a:extLst>
            </p:cNvPr>
            <p:cNvSpPr/>
            <p:nvPr/>
          </p:nvSpPr>
          <p:spPr>
            <a:xfrm>
              <a:off x="6203854" y="4042810"/>
              <a:ext cx="210657" cy="138797"/>
            </a:xfrm>
            <a:custGeom>
              <a:avLst/>
              <a:gdLst>
                <a:gd name="connsiteX0" fmla="*/ 0 w 2512541"/>
                <a:gd name="connsiteY0" fmla="*/ 428124 h 864729"/>
                <a:gd name="connsiteX1" fmla="*/ 197709 w 2512541"/>
                <a:gd name="connsiteY1" fmla="*/ 436362 h 864729"/>
                <a:gd name="connsiteX2" fmla="*/ 403654 w 2512541"/>
                <a:gd name="connsiteY2" fmla="*/ 436362 h 864729"/>
                <a:gd name="connsiteX3" fmla="*/ 601363 w 2512541"/>
                <a:gd name="connsiteY3" fmla="*/ 7994 h 864729"/>
                <a:gd name="connsiteX4" fmla="*/ 988541 w 2512541"/>
                <a:gd name="connsiteY4" fmla="*/ 864729 h 864729"/>
                <a:gd name="connsiteX5" fmla="*/ 1383957 w 2512541"/>
                <a:gd name="connsiteY5" fmla="*/ 7994 h 864729"/>
                <a:gd name="connsiteX6" fmla="*/ 1779373 w 2512541"/>
                <a:gd name="connsiteY6" fmla="*/ 848254 h 864729"/>
                <a:gd name="connsiteX7" fmla="*/ 2010033 w 2512541"/>
                <a:gd name="connsiteY7" fmla="*/ 502264 h 864729"/>
                <a:gd name="connsiteX8" fmla="*/ 2183027 w 2512541"/>
                <a:gd name="connsiteY8" fmla="*/ 436362 h 864729"/>
                <a:gd name="connsiteX9" fmla="*/ 2512541 w 2512541"/>
                <a:gd name="connsiteY9" fmla="*/ 436362 h 86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2541" h="864729">
                  <a:moveTo>
                    <a:pt x="0" y="428124"/>
                  </a:moveTo>
                  <a:cubicBezTo>
                    <a:pt x="65216" y="431556"/>
                    <a:pt x="130433" y="434989"/>
                    <a:pt x="197709" y="436362"/>
                  </a:cubicBezTo>
                  <a:cubicBezTo>
                    <a:pt x="264985" y="437735"/>
                    <a:pt x="336378" y="507757"/>
                    <a:pt x="403654" y="436362"/>
                  </a:cubicBezTo>
                  <a:cubicBezTo>
                    <a:pt x="470930" y="364967"/>
                    <a:pt x="503882" y="-63401"/>
                    <a:pt x="601363" y="7994"/>
                  </a:cubicBezTo>
                  <a:cubicBezTo>
                    <a:pt x="698844" y="79389"/>
                    <a:pt x="858109" y="864729"/>
                    <a:pt x="988541" y="864729"/>
                  </a:cubicBezTo>
                  <a:cubicBezTo>
                    <a:pt x="1118973" y="864729"/>
                    <a:pt x="1252152" y="10740"/>
                    <a:pt x="1383957" y="7994"/>
                  </a:cubicBezTo>
                  <a:cubicBezTo>
                    <a:pt x="1515762" y="5248"/>
                    <a:pt x="1675027" y="765876"/>
                    <a:pt x="1779373" y="848254"/>
                  </a:cubicBezTo>
                  <a:cubicBezTo>
                    <a:pt x="1883719" y="930632"/>
                    <a:pt x="1942757" y="570913"/>
                    <a:pt x="2010033" y="502264"/>
                  </a:cubicBezTo>
                  <a:cubicBezTo>
                    <a:pt x="2077309" y="433615"/>
                    <a:pt x="2099276" y="447346"/>
                    <a:pt x="2183027" y="436362"/>
                  </a:cubicBezTo>
                  <a:cubicBezTo>
                    <a:pt x="2266778" y="425378"/>
                    <a:pt x="2389659" y="430870"/>
                    <a:pt x="2512541" y="43636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6CA911-E2F8-6F43-8491-E5AEAC7D3153}"/>
                </a:ext>
              </a:extLst>
            </p:cNvPr>
            <p:cNvCxnSpPr/>
            <p:nvPr/>
          </p:nvCxnSpPr>
          <p:spPr>
            <a:xfrm>
              <a:off x="6398638" y="4111368"/>
              <a:ext cx="7114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086FFE-0CB9-B244-8839-5321C0AE3718}"/>
              </a:ext>
            </a:extLst>
          </p:cNvPr>
          <p:cNvCxnSpPr/>
          <p:nvPr/>
        </p:nvCxnSpPr>
        <p:spPr>
          <a:xfrm>
            <a:off x="8345284" y="6447639"/>
            <a:ext cx="262144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417847D-354D-6F4F-B4CD-DD752E61E34A}"/>
              </a:ext>
            </a:extLst>
          </p:cNvPr>
          <p:cNvCxnSpPr/>
          <p:nvPr/>
        </p:nvCxnSpPr>
        <p:spPr>
          <a:xfrm>
            <a:off x="9290223" y="6447639"/>
            <a:ext cx="262144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2033549-A9D3-0D46-9EB6-9F80C66BA6B8}"/>
              </a:ext>
            </a:extLst>
          </p:cNvPr>
          <p:cNvCxnSpPr/>
          <p:nvPr/>
        </p:nvCxnSpPr>
        <p:spPr>
          <a:xfrm>
            <a:off x="7697024" y="2355333"/>
            <a:ext cx="250138" cy="10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E63211A7-0629-4641-A325-78FACA64EFC1}"/>
              </a:ext>
            </a:extLst>
          </p:cNvPr>
          <p:cNvCxnSpPr>
            <a:cxnSpLocks/>
            <a:stCxn id="126" idx="1"/>
            <a:endCxn id="36" idx="1"/>
          </p:cNvCxnSpPr>
          <p:nvPr/>
        </p:nvCxnSpPr>
        <p:spPr>
          <a:xfrm rot="10800000">
            <a:off x="6961830" y="2361100"/>
            <a:ext cx="997008" cy="1094558"/>
          </a:xfrm>
          <a:prstGeom prst="curvedConnector3">
            <a:avLst>
              <a:gd name="adj1" fmla="val 122929"/>
            </a:avLst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3B655AC-1B7F-7E4B-B956-D8FE36607BBE}"/>
              </a:ext>
            </a:extLst>
          </p:cNvPr>
          <p:cNvCxnSpPr>
            <a:cxnSpLocks/>
            <a:stCxn id="37" idx="1"/>
            <a:endCxn id="122" idx="3"/>
          </p:cNvCxnSpPr>
          <p:nvPr/>
        </p:nvCxnSpPr>
        <p:spPr>
          <a:xfrm flipH="1" flipV="1">
            <a:off x="8617324" y="3455662"/>
            <a:ext cx="265834" cy="1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1749344-9628-8343-8427-00AC0047F856}"/>
              </a:ext>
            </a:extLst>
          </p:cNvPr>
          <p:cNvGrpSpPr/>
          <p:nvPr/>
        </p:nvGrpSpPr>
        <p:grpSpPr>
          <a:xfrm>
            <a:off x="4461223" y="2101513"/>
            <a:ext cx="658485" cy="965468"/>
            <a:chOff x="1413218" y="387013"/>
            <a:chExt cx="658485" cy="965468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18B0CC9-D54E-8F4F-9628-ED55127BDF28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8DB46DB-592C-D14C-8EF6-F26CAB4D5E9B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58E0201-17CE-A346-8D42-D141CBF9E1F2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205C415-1F1A-0242-9381-BBD24E40335B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FC77472-9038-2844-84C4-E5304811F5E7}"/>
                    </a:ext>
                  </a:extLst>
                </p:cNvPr>
                <p:cNvSpPr/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8FC77472-9038-2844-84C4-E5304811F5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12E08D2-F82E-0949-B4E4-F75488947226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D3F9C19-2FE6-6A47-92FC-8172F83EE71B}"/>
              </a:ext>
            </a:extLst>
          </p:cNvPr>
          <p:cNvGrpSpPr/>
          <p:nvPr/>
        </p:nvGrpSpPr>
        <p:grpSpPr>
          <a:xfrm>
            <a:off x="7961467" y="1877354"/>
            <a:ext cx="658485" cy="965468"/>
            <a:chOff x="1413218" y="387013"/>
            <a:chExt cx="658485" cy="965468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DA09D0D-DB15-B641-B66A-EC27651B3B15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DC5F027-7A2A-9C48-B435-C3DDC5F5F0C2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8A8C20A-008B-2448-ADBB-D0102EB6CF48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C3C0818-45EC-A246-BA14-948A1A59068D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E7839F82-B163-A14D-A7B8-DB725FE4D87F}"/>
                    </a:ext>
                  </a:extLst>
                </p:cNvPr>
                <p:cNvSpPr/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E7839F82-B163-A14D-A7B8-DB725FE4D8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7343690-21F9-1143-A247-BB221B0C7129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B553BC3-092D-6643-A368-A8165986F7BA}"/>
              </a:ext>
            </a:extLst>
          </p:cNvPr>
          <p:cNvGrpSpPr/>
          <p:nvPr/>
        </p:nvGrpSpPr>
        <p:grpSpPr>
          <a:xfrm>
            <a:off x="7958843" y="2972923"/>
            <a:ext cx="658485" cy="965468"/>
            <a:chOff x="1413218" y="387013"/>
            <a:chExt cx="658485" cy="96546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C4F6637-BF4A-DF44-9AA6-04DD2DD75338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859B5DA-EA66-FD4F-B7C7-D11591157ED8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D65C85B-A1FE-A749-A6E8-B5A6DBE5D59C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573E5BE-D5DC-C349-904E-7E1E68A65132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EFFA989-FDF4-5242-9888-1D1D30D87CED}"/>
                    </a:ext>
                  </a:extLst>
                </p:cNvPr>
                <p:cNvSpPr/>
                <p:nvPr/>
              </p:nvSpPr>
              <p:spPr>
                <a:xfrm>
                  <a:off x="1598842" y="656047"/>
                  <a:ext cx="40735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EFFA989-FDF4-5242-9888-1D1D30D87C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42" y="656047"/>
                  <a:ext cx="407356" cy="40011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0152327-B2CD-F645-8872-40EACC9774E3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1B8AF0-3E8D-4546-82EC-B031E2BE5FE5}"/>
              </a:ext>
            </a:extLst>
          </p:cNvPr>
          <p:cNvGrpSpPr/>
          <p:nvPr/>
        </p:nvGrpSpPr>
        <p:grpSpPr>
          <a:xfrm>
            <a:off x="9578357" y="5965935"/>
            <a:ext cx="658485" cy="965468"/>
            <a:chOff x="1413218" y="387013"/>
            <a:chExt cx="658485" cy="965468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93CEDCD-1758-5F4D-B0F0-7638E883F3AB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6F76E41-33FD-7D41-80BC-E54755EC7270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45DEC9C-075A-6A4B-B455-6E753C3AF056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D0D9040-3E02-A04C-8173-3A555C6E94F5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ADA07B9-8583-144E-B178-16884D3F3E0F}"/>
                    </a:ext>
                  </a:extLst>
                </p:cNvPr>
                <p:cNvSpPr/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ADA07B9-8583-144E-B178-16884D3F3E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C61B937-6327-6149-BEED-A1D8A86BE4F2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D70CD44-3176-1B4E-B73D-244456054178}"/>
              </a:ext>
            </a:extLst>
          </p:cNvPr>
          <p:cNvGrpSpPr/>
          <p:nvPr/>
        </p:nvGrpSpPr>
        <p:grpSpPr>
          <a:xfrm rot="10800000">
            <a:off x="7677547" y="5956726"/>
            <a:ext cx="658485" cy="965468"/>
            <a:chOff x="1413218" y="387013"/>
            <a:chExt cx="658485" cy="965468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4920696-5974-2B4E-80E7-0FCA649FF78B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B7B5C6A-7195-E54F-B778-E04F8BF6A7F7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6D951EA-E3BC-764F-93BC-37EA5399A5FB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053E8EE-17B4-7E4D-B34C-B3DCC8DB5D95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39812EB-2E7D-1043-9976-9E79AD2CD78A}"/>
                    </a:ext>
                  </a:extLst>
                </p:cNvPr>
                <p:cNvSpPr/>
                <p:nvPr/>
              </p:nvSpPr>
              <p:spPr>
                <a:xfrm rot="10800000">
                  <a:off x="1598841" y="656047"/>
                  <a:ext cx="40735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739812EB-2E7D-1043-9976-9E79AD2CD7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1598841" y="656047"/>
                  <a:ext cx="407356" cy="40011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B3AD5CE-48FD-D14C-83E6-4AE769C7321A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FD519F4-7EC9-3448-B852-B36721380C7B}"/>
              </a:ext>
            </a:extLst>
          </p:cNvPr>
          <p:cNvSpPr/>
          <p:nvPr/>
        </p:nvSpPr>
        <p:spPr>
          <a:xfrm>
            <a:off x="5331665" y="6093003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3CB5517E-A466-A24B-9EC4-5FAC0F8FE7DE}"/>
              </a:ext>
            </a:extLst>
          </p:cNvPr>
          <p:cNvCxnSpPr>
            <a:cxnSpLocks/>
            <a:stCxn id="152" idx="3"/>
          </p:cNvCxnSpPr>
          <p:nvPr/>
        </p:nvCxnSpPr>
        <p:spPr>
          <a:xfrm>
            <a:off x="5061225" y="6456291"/>
            <a:ext cx="270445" cy="24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0805461-7633-0943-B09C-56A0544D22BB}"/>
              </a:ext>
            </a:extLst>
          </p:cNvPr>
          <p:cNvSpPr/>
          <p:nvPr/>
        </p:nvSpPr>
        <p:spPr>
          <a:xfrm>
            <a:off x="3335921" y="6348425"/>
            <a:ext cx="731520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406106F-AAC4-0D44-9BB4-E95BA74ECF9B}"/>
              </a:ext>
            </a:extLst>
          </p:cNvPr>
          <p:cNvSpPr/>
          <p:nvPr/>
        </p:nvSpPr>
        <p:spPr>
          <a:xfrm>
            <a:off x="3272391" y="6983746"/>
            <a:ext cx="279079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latin typeface="Helvetica" charset="0"/>
                <a:ea typeface="Helvetica" charset="0"/>
                <a:cs typeface="Helvetica" charset="0"/>
              </a:rPr>
              <a:t>(a) Generating a random image on the manifold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D1C12B2-CE8C-5E48-88C8-EB385E0AD502}"/>
                  </a:ext>
                </a:extLst>
              </p:cNvPr>
              <p:cNvSpPr txBox="1"/>
              <p:nvPr/>
            </p:nvSpPr>
            <p:spPr>
              <a:xfrm>
                <a:off x="5597789" y="6325613"/>
                <a:ext cx="309828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ED1C12B2-CE8C-5E48-88C8-EB385E0AD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9" y="6325613"/>
                <a:ext cx="309828" cy="426784"/>
              </a:xfrm>
              <a:prstGeom prst="rect">
                <a:avLst/>
              </a:prstGeom>
              <a:blipFill>
                <a:blip r:embed="rId26"/>
                <a:stretch>
                  <a:fillRect l="-24000" t="-20000" r="-20000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325A504-0F68-CC40-BD8C-5C2A7C2D6C0F}"/>
                  </a:ext>
                </a:extLst>
              </p:cNvPr>
              <p:cNvSpPr/>
              <p:nvPr/>
            </p:nvSpPr>
            <p:spPr>
              <a:xfrm>
                <a:off x="3411755" y="6305070"/>
                <a:ext cx="59766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𝑁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325A504-0F68-CC40-BD8C-5C2A7C2D6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755" y="6305070"/>
                <a:ext cx="597664" cy="307777"/>
              </a:xfrm>
              <a:prstGeom prst="rect">
                <a:avLst/>
              </a:prstGeom>
              <a:blipFill>
                <a:blip r:embed="rId2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FBB40EF-9FF7-9342-B651-805E5ED63F70}"/>
              </a:ext>
            </a:extLst>
          </p:cNvPr>
          <p:cNvGrpSpPr/>
          <p:nvPr/>
        </p:nvGrpSpPr>
        <p:grpSpPr>
          <a:xfrm>
            <a:off x="4082113" y="6417137"/>
            <a:ext cx="320040" cy="118872"/>
            <a:chOff x="6203854" y="4042810"/>
            <a:chExt cx="265932" cy="138797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44A1E40-23D6-F84C-9FA4-BAC804E80077}"/>
                </a:ext>
              </a:extLst>
            </p:cNvPr>
            <p:cNvSpPr/>
            <p:nvPr/>
          </p:nvSpPr>
          <p:spPr>
            <a:xfrm>
              <a:off x="6203854" y="4042810"/>
              <a:ext cx="210657" cy="138797"/>
            </a:xfrm>
            <a:custGeom>
              <a:avLst/>
              <a:gdLst>
                <a:gd name="connsiteX0" fmla="*/ 0 w 2512541"/>
                <a:gd name="connsiteY0" fmla="*/ 428124 h 864729"/>
                <a:gd name="connsiteX1" fmla="*/ 197709 w 2512541"/>
                <a:gd name="connsiteY1" fmla="*/ 436362 h 864729"/>
                <a:gd name="connsiteX2" fmla="*/ 403654 w 2512541"/>
                <a:gd name="connsiteY2" fmla="*/ 436362 h 864729"/>
                <a:gd name="connsiteX3" fmla="*/ 601363 w 2512541"/>
                <a:gd name="connsiteY3" fmla="*/ 7994 h 864729"/>
                <a:gd name="connsiteX4" fmla="*/ 988541 w 2512541"/>
                <a:gd name="connsiteY4" fmla="*/ 864729 h 864729"/>
                <a:gd name="connsiteX5" fmla="*/ 1383957 w 2512541"/>
                <a:gd name="connsiteY5" fmla="*/ 7994 h 864729"/>
                <a:gd name="connsiteX6" fmla="*/ 1779373 w 2512541"/>
                <a:gd name="connsiteY6" fmla="*/ 848254 h 864729"/>
                <a:gd name="connsiteX7" fmla="*/ 2010033 w 2512541"/>
                <a:gd name="connsiteY7" fmla="*/ 502264 h 864729"/>
                <a:gd name="connsiteX8" fmla="*/ 2183027 w 2512541"/>
                <a:gd name="connsiteY8" fmla="*/ 436362 h 864729"/>
                <a:gd name="connsiteX9" fmla="*/ 2512541 w 2512541"/>
                <a:gd name="connsiteY9" fmla="*/ 436362 h 86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2541" h="864729">
                  <a:moveTo>
                    <a:pt x="0" y="428124"/>
                  </a:moveTo>
                  <a:cubicBezTo>
                    <a:pt x="65216" y="431556"/>
                    <a:pt x="130433" y="434989"/>
                    <a:pt x="197709" y="436362"/>
                  </a:cubicBezTo>
                  <a:cubicBezTo>
                    <a:pt x="264985" y="437735"/>
                    <a:pt x="336378" y="507757"/>
                    <a:pt x="403654" y="436362"/>
                  </a:cubicBezTo>
                  <a:cubicBezTo>
                    <a:pt x="470930" y="364967"/>
                    <a:pt x="503882" y="-63401"/>
                    <a:pt x="601363" y="7994"/>
                  </a:cubicBezTo>
                  <a:cubicBezTo>
                    <a:pt x="698844" y="79389"/>
                    <a:pt x="858109" y="864729"/>
                    <a:pt x="988541" y="864729"/>
                  </a:cubicBezTo>
                  <a:cubicBezTo>
                    <a:pt x="1118973" y="864729"/>
                    <a:pt x="1252152" y="10740"/>
                    <a:pt x="1383957" y="7994"/>
                  </a:cubicBezTo>
                  <a:cubicBezTo>
                    <a:pt x="1515762" y="5248"/>
                    <a:pt x="1675027" y="765876"/>
                    <a:pt x="1779373" y="848254"/>
                  </a:cubicBezTo>
                  <a:cubicBezTo>
                    <a:pt x="1883719" y="930632"/>
                    <a:pt x="1942757" y="570913"/>
                    <a:pt x="2010033" y="502264"/>
                  </a:cubicBezTo>
                  <a:cubicBezTo>
                    <a:pt x="2077309" y="433615"/>
                    <a:pt x="2099276" y="447346"/>
                    <a:pt x="2183027" y="436362"/>
                  </a:cubicBezTo>
                  <a:cubicBezTo>
                    <a:pt x="2266778" y="425378"/>
                    <a:pt x="2389659" y="430870"/>
                    <a:pt x="2512541" y="436362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F6FC774-EDD5-CB40-9047-957D49B107F7}"/>
                </a:ext>
              </a:extLst>
            </p:cNvPr>
            <p:cNvCxnSpPr/>
            <p:nvPr/>
          </p:nvCxnSpPr>
          <p:spPr>
            <a:xfrm>
              <a:off x="6398638" y="4111368"/>
              <a:ext cx="7114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2662E09-7A7B-294C-B253-81161F6F0B69}"/>
              </a:ext>
            </a:extLst>
          </p:cNvPr>
          <p:cNvGrpSpPr/>
          <p:nvPr/>
        </p:nvGrpSpPr>
        <p:grpSpPr>
          <a:xfrm>
            <a:off x="4402740" y="5973552"/>
            <a:ext cx="658485" cy="965468"/>
            <a:chOff x="1413218" y="387013"/>
            <a:chExt cx="658485" cy="965468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E284C3B-FED4-7648-9976-B0E32FD608A9}"/>
                </a:ext>
              </a:extLst>
            </p:cNvPr>
            <p:cNvSpPr/>
            <p:nvPr/>
          </p:nvSpPr>
          <p:spPr>
            <a:xfrm>
              <a:off x="1593732" y="597483"/>
              <a:ext cx="116943" cy="548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EDA69E8-A80B-0244-B90C-30A9B712BF36}"/>
                </a:ext>
              </a:extLst>
            </p:cNvPr>
            <p:cNvSpPr/>
            <p:nvPr/>
          </p:nvSpPr>
          <p:spPr>
            <a:xfrm>
              <a:off x="1954760" y="387013"/>
              <a:ext cx="116943" cy="96546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3F64611-60B2-A247-B4A4-08C4FA4A4C8A}"/>
                </a:ext>
              </a:extLst>
            </p:cNvPr>
            <p:cNvSpPr/>
            <p:nvPr/>
          </p:nvSpPr>
          <p:spPr>
            <a:xfrm>
              <a:off x="1774246" y="503987"/>
              <a:ext cx="116943" cy="731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3B4B538-B91D-9040-AE51-1615B94757E2}"/>
                </a:ext>
              </a:extLst>
            </p:cNvPr>
            <p:cNvSpPr/>
            <p:nvPr/>
          </p:nvSpPr>
          <p:spPr>
            <a:xfrm rot="10800000">
              <a:off x="1622911" y="724421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1C3C7BB-C737-3D4A-8C63-4DAA460DFC51}"/>
                    </a:ext>
                  </a:extLst>
                </p:cNvPr>
                <p:cNvSpPr/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1C3C7BB-C737-3D4A-8C63-4DAA460DFC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842" y="656047"/>
                  <a:ext cx="415563" cy="40011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27F6B8B-00F2-4B47-9F37-308DA7316E1D}"/>
                </a:ext>
              </a:extLst>
            </p:cNvPr>
            <p:cNvSpPr/>
            <p:nvPr/>
          </p:nvSpPr>
          <p:spPr>
            <a:xfrm>
              <a:off x="1413218" y="686867"/>
              <a:ext cx="116943" cy="36576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281836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411D8-17B0-1B45-9F9B-473C8DCA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645" y="1458332"/>
            <a:ext cx="16256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8732BC-B05A-8B4D-859A-9FB67F39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780" y="1415891"/>
            <a:ext cx="1625600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0E3544-E3CE-CA49-8F61-1299BAAC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705" y="1458332"/>
            <a:ext cx="1625600" cy="162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69A657-7751-344F-86ED-C58F7EE49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9765" y="1458332"/>
            <a:ext cx="1625600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248809-E527-BA42-87FF-55B8690BD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9720" y="1458332"/>
            <a:ext cx="1625600" cy="162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50642A-9A2F-6A45-9E59-13D48DD0F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9690" y="1458332"/>
            <a:ext cx="1625600" cy="1625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233B33-A0C3-2147-AB3D-C673FC3C2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9660" y="1458332"/>
            <a:ext cx="1625600" cy="1625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5AC758-B815-C544-B370-BD5F735652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49735" y="1458332"/>
            <a:ext cx="1625600" cy="1625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DB07BA-8803-5243-A24D-FF3D42F79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9675" y="1458332"/>
            <a:ext cx="1625600" cy="1625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7336" y="1458332"/>
            <a:ext cx="1625600" cy="1625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AAF97C2-556F-FA40-91A5-334AC02405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99750" y="1458332"/>
            <a:ext cx="1625600" cy="1625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AC873AD-B3CE-6A4C-A0F3-8803A3E6C4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9645" y="2905150"/>
            <a:ext cx="1625600" cy="1625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64F189-D515-2740-B757-357CC4D15B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99750" y="2905150"/>
            <a:ext cx="1625600" cy="1625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6B6D4BC-775C-4841-AA48-76E2992640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49705" y="2905150"/>
            <a:ext cx="1625600" cy="1625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07C57A9-093C-0443-BF10-7EAE1D37E9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49765" y="2905150"/>
            <a:ext cx="1625600" cy="1625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D5A27DD-2B19-D347-8E6D-3A684ECDA0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9720" y="2905150"/>
            <a:ext cx="1625600" cy="16256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5D3AD1C-ECD9-774C-93AC-2F855FB214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9690" y="2905150"/>
            <a:ext cx="1625600" cy="16256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DA6CE52-6348-2B4D-8F5A-75CD88E3E1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99660" y="2905150"/>
            <a:ext cx="1625600" cy="1625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883E0BC-037E-CF46-A091-E2229B617BE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49735" y="2905150"/>
            <a:ext cx="1625600" cy="16256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F968B4-FDBB-4D47-B9D8-884D7E50C9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49675" y="2905150"/>
            <a:ext cx="1625600" cy="1625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2EB9EC8-76D5-A24F-AEC6-7079D28E8F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7336" y="2905150"/>
            <a:ext cx="1625600" cy="1625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4104ACD-4E51-4342-B748-46851FE19F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9645" y="4351968"/>
            <a:ext cx="1625600" cy="1625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A6B4093-BCA1-AE42-A9BE-1EDA02C1F1C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99750" y="4351968"/>
            <a:ext cx="1625600" cy="16256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78A95CC-C8B5-B949-BE8D-6E75853FA1A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49705" y="4351968"/>
            <a:ext cx="1625600" cy="1625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1CFF588-EEE3-D144-A056-CBDE9F4C121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649765" y="4351968"/>
            <a:ext cx="1625600" cy="1625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551FDB7-7A4E-2F45-BB1F-C6A1503BE89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99720" y="4351968"/>
            <a:ext cx="1625600" cy="16256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2E56918-68AE-054D-BB12-06403274334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99690" y="4351968"/>
            <a:ext cx="1625600" cy="1625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A74462F-BA40-1C4F-A9E0-3990C230F3F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99660" y="4351968"/>
            <a:ext cx="1625600" cy="1625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769292F-8F65-6348-AFA4-477514B08EA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49735" y="4351968"/>
            <a:ext cx="1625600" cy="1625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E983840-2E00-604E-8785-288490AFE0D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9675" y="4351968"/>
            <a:ext cx="1625600" cy="1625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7585042-7FAD-0347-ABE6-99EF64A3FC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7336" y="4351968"/>
            <a:ext cx="1625600" cy="16256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43112E7A-20FA-4E48-8681-05618761819B}"/>
              </a:ext>
            </a:extLst>
          </p:cNvPr>
          <p:cNvSpPr/>
          <p:nvPr/>
        </p:nvSpPr>
        <p:spPr>
          <a:xfrm>
            <a:off x="16140381" y="1225558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Fried chicken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AFC824-73D6-F94B-91A6-95A45FE6CD2F}"/>
              </a:ext>
            </a:extLst>
          </p:cNvPr>
          <p:cNvSpPr/>
          <p:nvPr/>
        </p:nvSpPr>
        <p:spPr>
          <a:xfrm>
            <a:off x="14902155" y="122555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Cupcake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6EFC77-007D-E842-9040-60C1475DB4F5}"/>
              </a:ext>
            </a:extLst>
          </p:cNvPr>
          <p:cNvSpPr/>
          <p:nvPr/>
        </p:nvSpPr>
        <p:spPr>
          <a:xfrm>
            <a:off x="13400844" y="1225558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Pineapple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84FBF7-BEDC-4345-A585-D005B78CB972}"/>
              </a:ext>
            </a:extLst>
          </p:cNvPr>
          <p:cNvSpPr/>
          <p:nvPr/>
        </p:nvSpPr>
        <p:spPr>
          <a:xfrm>
            <a:off x="11912357" y="1225558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Strawberry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E4FB5DB-9D86-BC4E-9744-6E59C2A5D27C}"/>
              </a:ext>
            </a:extLst>
          </p:cNvPr>
          <p:cNvSpPr/>
          <p:nvPr/>
        </p:nvSpPr>
        <p:spPr>
          <a:xfrm>
            <a:off x="10731647" y="122555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Moon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5D4B59E-E108-AA4B-91A6-E462D53AA5B2}"/>
              </a:ext>
            </a:extLst>
          </p:cNvPr>
          <p:cNvSpPr/>
          <p:nvPr/>
        </p:nvSpPr>
        <p:spPr>
          <a:xfrm>
            <a:off x="9211100" y="1225558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Cookie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F725F5-8DAA-1543-9835-78BA5B758019}"/>
              </a:ext>
            </a:extLst>
          </p:cNvPr>
          <p:cNvSpPr/>
          <p:nvPr/>
        </p:nvSpPr>
        <p:spPr>
          <a:xfrm>
            <a:off x="7729025" y="122555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Orange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01D1057-6837-754F-9700-50FEDA488A4C}"/>
              </a:ext>
            </a:extLst>
          </p:cNvPr>
          <p:cNvSpPr/>
          <p:nvPr/>
        </p:nvSpPr>
        <p:spPr>
          <a:xfrm>
            <a:off x="6054589" y="1225558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Watermelon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61A563F-AF15-9D41-9715-B555CC0B256D}"/>
              </a:ext>
            </a:extLst>
          </p:cNvPr>
          <p:cNvSpPr/>
          <p:nvPr/>
        </p:nvSpPr>
        <p:spPr>
          <a:xfrm>
            <a:off x="4854643" y="122555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Soccer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F746CD-6271-4241-943B-D29B012E1E59}"/>
              </a:ext>
            </a:extLst>
          </p:cNvPr>
          <p:cNvSpPr/>
          <p:nvPr/>
        </p:nvSpPr>
        <p:spPr>
          <a:xfrm>
            <a:off x="3231503" y="1225558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Basketball</a:t>
            </a: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5BDFD13-0881-DE43-A257-28C48C43CE1E}"/>
              </a:ext>
            </a:extLst>
          </p:cNvPr>
          <p:cNvSpPr/>
          <p:nvPr/>
        </p:nvSpPr>
        <p:spPr>
          <a:xfrm>
            <a:off x="1944911" y="1225558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Input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56B537C-964F-CA46-87C7-1ED25EF0789A}"/>
              </a:ext>
            </a:extLst>
          </p:cNvPr>
          <p:cNvSpPr/>
          <p:nvPr/>
        </p:nvSpPr>
        <p:spPr>
          <a:xfrm>
            <a:off x="211622" y="2086466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GAN-Gate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EE16090-4FE8-8E45-8286-7DD8802A7521}"/>
              </a:ext>
            </a:extLst>
          </p:cNvPr>
          <p:cNvSpPr/>
          <p:nvPr/>
        </p:nvSpPr>
        <p:spPr>
          <a:xfrm>
            <a:off x="26" y="3256285"/>
            <a:ext cx="1685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(Input)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91C8111-B876-2B4A-963B-96E3352D8FE7}"/>
              </a:ext>
            </a:extLst>
          </p:cNvPr>
          <p:cNvSpPr/>
          <p:nvPr/>
        </p:nvSpPr>
        <p:spPr>
          <a:xfrm>
            <a:off x="26" y="4703103"/>
            <a:ext cx="16850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 layers)</a:t>
            </a:r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995102" y="6241011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502868" y="6241011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010634" y="6241011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95102" y="9593360"/>
            <a:ext cx="1387280" cy="138728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E234573-BB77-3341-A051-E56592A6EE1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995102" y="7628291"/>
            <a:ext cx="1387280" cy="13872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905798F-5BF3-5F4F-8E79-ABAACAC0205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502868" y="7628291"/>
            <a:ext cx="1387280" cy="13872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F943AC-59CC-E64F-901D-1B8ABD611EF2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10634" y="7628291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487336" y="6934651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3091492" y="6349941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4599258" y="6349941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6107024" y="6349941"/>
            <a:ext cx="1387280" cy="138728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AD4C3E60-6151-0E4F-B989-C93342E432B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091492" y="7873941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4599258" y="7873941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6107024" y="7873941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1582400" y="7081638"/>
            <a:ext cx="1387280" cy="138728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DCE3DE1C-6CF2-4741-9578-D398ED6B8C2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6099780" y="2905150"/>
            <a:ext cx="1625600" cy="162560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D5A64D3A-BCA3-6640-9D3D-0DD3A040B6C8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6099780" y="4351968"/>
            <a:ext cx="1625600" cy="162560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12858" y="6135667"/>
            <a:ext cx="1748144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736F6EE-DB2B-624A-83B8-B625D788C308}"/>
              </a:ext>
            </a:extLst>
          </p:cNvPr>
          <p:cNvSpPr/>
          <p:nvPr/>
        </p:nvSpPr>
        <p:spPr>
          <a:xfrm>
            <a:off x="3107396" y="872268"/>
            <a:ext cx="14615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Class-conditioning</a:t>
            </a:r>
            <a:endParaRPr lang="en-US" b="1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994794F-501E-7146-9EBB-CADF3635A49F}"/>
              </a:ext>
            </a:extLst>
          </p:cNvPr>
          <p:cNvSpPr/>
          <p:nvPr/>
        </p:nvSpPr>
        <p:spPr>
          <a:xfrm>
            <a:off x="211621" y="319659"/>
            <a:ext cx="17511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3112233" y="872268"/>
            <a:ext cx="0" cy="49831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68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411D8-17B0-1B45-9F9B-473C8DCA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079" y="152564"/>
            <a:ext cx="16256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8732BC-B05A-8B4D-859A-9FB67F39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347" y="1866560"/>
            <a:ext cx="1625600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0E3544-E3CE-CA49-8F61-1299BAAC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139" y="152564"/>
            <a:ext cx="1625600" cy="162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69A657-7751-344F-86ED-C58F7EE49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332" y="1866560"/>
            <a:ext cx="1625600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248809-E527-BA42-87FF-55B8690BD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287" y="1866560"/>
            <a:ext cx="1625600" cy="162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50642A-9A2F-6A45-9E59-13D48DD0F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124" y="152564"/>
            <a:ext cx="1625600" cy="1625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233B33-A0C3-2147-AB3D-C673FC3C2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0094" y="152564"/>
            <a:ext cx="1625600" cy="1625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5AC758-B815-C544-B370-BD5F735652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3302" y="1866560"/>
            <a:ext cx="1625600" cy="1625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DB07BA-8803-5243-A24D-FF3D42F79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0109" y="152564"/>
            <a:ext cx="1625600" cy="1625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01" y="972467"/>
            <a:ext cx="1625600" cy="1625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AAF97C2-556F-FA40-91A5-334AC02405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3317" y="1866560"/>
            <a:ext cx="1625600" cy="16256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43112E7A-20FA-4E48-8681-05618761819B}"/>
              </a:ext>
            </a:extLst>
          </p:cNvPr>
          <p:cNvSpPr/>
          <p:nvPr/>
        </p:nvSpPr>
        <p:spPr>
          <a:xfrm>
            <a:off x="8143948" y="1713996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Fried chicken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AFC824-73D6-F94B-91A6-95A45FE6CD2F}"/>
              </a:ext>
            </a:extLst>
          </p:cNvPr>
          <p:cNvSpPr/>
          <p:nvPr/>
        </p:nvSpPr>
        <p:spPr>
          <a:xfrm>
            <a:off x="6905722" y="171399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Cupcake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6EFC77-007D-E842-9040-60C1475DB4F5}"/>
              </a:ext>
            </a:extLst>
          </p:cNvPr>
          <p:cNvSpPr/>
          <p:nvPr/>
        </p:nvSpPr>
        <p:spPr>
          <a:xfrm>
            <a:off x="5404411" y="171399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Pineapple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84FBF7-BEDC-4345-A585-D005B78CB972}"/>
              </a:ext>
            </a:extLst>
          </p:cNvPr>
          <p:cNvSpPr/>
          <p:nvPr/>
        </p:nvSpPr>
        <p:spPr>
          <a:xfrm>
            <a:off x="3915924" y="171399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Strawberry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E4FB5DB-9D86-BC4E-9744-6E59C2A5D27C}"/>
              </a:ext>
            </a:extLst>
          </p:cNvPr>
          <p:cNvSpPr/>
          <p:nvPr/>
        </p:nvSpPr>
        <p:spPr>
          <a:xfrm>
            <a:off x="2735214" y="171399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Moon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5D4B59E-E108-AA4B-91A6-E462D53AA5B2}"/>
              </a:ext>
            </a:extLst>
          </p:cNvPr>
          <p:cNvSpPr/>
          <p:nvPr/>
        </p:nvSpPr>
        <p:spPr>
          <a:xfrm>
            <a:off x="8461534" y="0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Cookie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F725F5-8DAA-1543-9835-78BA5B758019}"/>
              </a:ext>
            </a:extLst>
          </p:cNvPr>
          <p:cNvSpPr/>
          <p:nvPr/>
        </p:nvSpPr>
        <p:spPr>
          <a:xfrm>
            <a:off x="6979459" y="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Orange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01D1057-6837-754F-9700-50FEDA488A4C}"/>
              </a:ext>
            </a:extLst>
          </p:cNvPr>
          <p:cNvSpPr/>
          <p:nvPr/>
        </p:nvSpPr>
        <p:spPr>
          <a:xfrm>
            <a:off x="5305023" y="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Watermelon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61A563F-AF15-9D41-9715-B555CC0B256D}"/>
              </a:ext>
            </a:extLst>
          </p:cNvPr>
          <p:cNvSpPr/>
          <p:nvPr/>
        </p:nvSpPr>
        <p:spPr>
          <a:xfrm>
            <a:off x="4105077" y="0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Soccer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F746CD-6271-4241-943B-D29B012E1E59}"/>
              </a:ext>
            </a:extLst>
          </p:cNvPr>
          <p:cNvSpPr/>
          <p:nvPr/>
        </p:nvSpPr>
        <p:spPr>
          <a:xfrm>
            <a:off x="2481937" y="0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Basketball</a:t>
            </a:r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02208" y="3844380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1098" y="3844380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9988" y="3844380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68878" y="3842913"/>
            <a:ext cx="1387280" cy="138728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E234573-BB77-3341-A051-E56592A6EE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869299" y="6104291"/>
            <a:ext cx="1387280" cy="13872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905798F-5BF3-5F4F-8E79-ABAACAC020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812240" y="4449860"/>
            <a:ext cx="1387280" cy="13872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F943AC-59CC-E64F-901D-1B8ABD611E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57770" y="3844380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4353" y="3839127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38399" y="5242449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18242" y="5242449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98085" y="5242449"/>
            <a:ext cx="1387280" cy="138728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AD4C3E60-6151-0E4F-B989-C93342E432B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795545" y="7728641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77928" y="5242449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57770" y="5242449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4353" y="5242449"/>
            <a:ext cx="1387280" cy="138728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4413" y="3770559"/>
            <a:ext cx="993534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994794F-501E-7146-9EBB-CADF3635A49F}"/>
              </a:ext>
            </a:extLst>
          </p:cNvPr>
          <p:cNvSpPr/>
          <p:nvPr/>
        </p:nvSpPr>
        <p:spPr>
          <a:xfrm>
            <a:off x="1188118" y="10684336"/>
            <a:ext cx="15492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16298844" y="1642663"/>
            <a:ext cx="0" cy="700167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990FC17-0CDF-C34C-825D-D21A70F8211E}"/>
              </a:ext>
            </a:extLst>
          </p:cNvPr>
          <p:cNvCxnSpPr>
            <a:cxnSpLocks/>
          </p:cNvCxnSpPr>
          <p:nvPr/>
        </p:nvCxnSpPr>
        <p:spPr>
          <a:xfrm>
            <a:off x="4413" y="7179505"/>
            <a:ext cx="9935342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B4F6DE8-2B79-CF4D-8656-C70D5B6AE328}"/>
              </a:ext>
            </a:extLst>
          </p:cNvPr>
          <p:cNvSpPr/>
          <p:nvPr/>
        </p:nvSpPr>
        <p:spPr>
          <a:xfrm>
            <a:off x="4413" y="6596761"/>
            <a:ext cx="984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Multimodal Image-to-Image Translation</a:t>
            </a:r>
            <a:endParaRPr lang="en-US" sz="2400" b="1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CE566E8-8758-4F43-A3D8-1601C57C5C4C}"/>
              </a:ext>
            </a:extLst>
          </p:cNvPr>
          <p:cNvSpPr/>
          <p:nvPr/>
        </p:nvSpPr>
        <p:spPr>
          <a:xfrm>
            <a:off x="192378" y="8585974"/>
            <a:ext cx="9652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Disjoint Multitask Image-to-Image Translation</a:t>
            </a:r>
            <a:endParaRPr lang="en-US" sz="2400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765DD2-1393-C144-AF7D-19B04A28FFCD}"/>
              </a:ext>
            </a:extLst>
          </p:cNvPr>
          <p:cNvSpPr/>
          <p:nvPr/>
        </p:nvSpPr>
        <p:spPr>
          <a:xfrm>
            <a:off x="1753967" y="1416240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69060B77-FF6A-F043-85D0-0232925F31AE}"/>
              </a:ext>
            </a:extLst>
          </p:cNvPr>
          <p:cNvSpPr/>
          <p:nvPr/>
        </p:nvSpPr>
        <p:spPr>
          <a:xfrm>
            <a:off x="1753967" y="4151245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DB737B6F-A0E0-9B4A-BF52-D788DAE7E24F}"/>
              </a:ext>
            </a:extLst>
          </p:cNvPr>
          <p:cNvSpPr/>
          <p:nvPr/>
        </p:nvSpPr>
        <p:spPr>
          <a:xfrm>
            <a:off x="1753967" y="5554567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8033B23-A51E-6643-89A8-6CCD1D37CCD2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2892196" y="7384960"/>
            <a:ext cx="2005060" cy="112643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39F8B10-0F44-2A4B-BAF4-220EC408B481}"/>
              </a:ext>
            </a:extLst>
          </p:cNvPr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144353" y="7384960"/>
            <a:ext cx="2005060" cy="1126438"/>
          </a:xfrm>
          <a:prstGeom prst="rect">
            <a:avLst/>
          </a:prstGeom>
        </p:spPr>
      </p:pic>
      <p:sp>
        <p:nvSpPr>
          <p:cNvPr id="104" name="Right Arrow 103">
            <a:extLst>
              <a:ext uri="{FF2B5EF4-FFF2-40B4-BE49-F238E27FC236}">
                <a16:creationId xmlns:a16="http://schemas.microsoft.com/office/drawing/2014/main" id="{366A71C4-73DD-4C4D-A9B3-C087D28812A7}"/>
              </a:ext>
            </a:extLst>
          </p:cNvPr>
          <p:cNvSpPr/>
          <p:nvPr/>
        </p:nvSpPr>
        <p:spPr>
          <a:xfrm>
            <a:off x="2263574" y="7551387"/>
            <a:ext cx="514461" cy="72372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5481E84-53C1-3241-81BB-14DFA92A1238}"/>
              </a:ext>
            </a:extLst>
          </p:cNvPr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7934695" y="7384960"/>
            <a:ext cx="2005060" cy="1126438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EF03A64-1EFB-BB4F-9481-8AB59253E114}"/>
              </a:ext>
            </a:extLst>
          </p:cNvPr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>
            <a:off x="5186852" y="7384960"/>
            <a:ext cx="2005060" cy="1126438"/>
          </a:xfrm>
          <a:prstGeom prst="rect">
            <a:avLst/>
          </a:prstGeom>
        </p:spPr>
      </p:pic>
      <p:sp>
        <p:nvSpPr>
          <p:cNvPr id="106" name="Right Arrow 105">
            <a:extLst>
              <a:ext uri="{FF2B5EF4-FFF2-40B4-BE49-F238E27FC236}">
                <a16:creationId xmlns:a16="http://schemas.microsoft.com/office/drawing/2014/main" id="{BD2EA635-4CD4-234C-8808-DB47B240F98C}"/>
              </a:ext>
            </a:extLst>
          </p:cNvPr>
          <p:cNvSpPr/>
          <p:nvPr/>
        </p:nvSpPr>
        <p:spPr>
          <a:xfrm>
            <a:off x="7306073" y="7551387"/>
            <a:ext cx="514461" cy="72372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175A0D-F422-2045-A76D-76CE59186E26}"/>
              </a:ext>
            </a:extLst>
          </p:cNvPr>
          <p:cNvSpPr/>
          <p:nvPr/>
        </p:nvSpPr>
        <p:spPr>
          <a:xfrm>
            <a:off x="0" y="3295160"/>
            <a:ext cx="984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 Generation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1688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31" y="927670"/>
            <a:ext cx="1500309" cy="15003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59A23CF-8E70-F349-AEEE-590FBC0639E2}"/>
              </a:ext>
            </a:extLst>
          </p:cNvPr>
          <p:cNvGrpSpPr/>
          <p:nvPr/>
        </p:nvGrpSpPr>
        <p:grpSpPr>
          <a:xfrm>
            <a:off x="1839026" y="544"/>
            <a:ext cx="6789168" cy="3223006"/>
            <a:chOff x="1834861" y="0"/>
            <a:chExt cx="7356134" cy="3492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6411D8-17B0-1B45-9F9B-473C8DCAA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4861" y="152564"/>
              <a:ext cx="1625600" cy="162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8732BC-B05A-8B4D-859A-9FB67F39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5395" y="1866560"/>
              <a:ext cx="1625600" cy="1625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0E3544-E3CE-CA49-8F61-1299BAAC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5395" y="152564"/>
              <a:ext cx="1625600" cy="1625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69A657-7751-344F-86ED-C58F7EE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3562" y="1866560"/>
              <a:ext cx="1625600" cy="1625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248809-E527-BA42-87FF-55B8690B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8069" y="1866560"/>
              <a:ext cx="1625600" cy="1625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050642A-9A2F-6A45-9E59-13D48DD0F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2762" y="152564"/>
              <a:ext cx="1625600" cy="16256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233B33-A0C3-2147-AB3D-C673FC3C2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7495" y="152564"/>
              <a:ext cx="1625600" cy="1625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F5AC758-B815-C544-B370-BD5F7356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69900" y="1866560"/>
              <a:ext cx="1625600" cy="1625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9DB07BA-8803-5243-A24D-FF3D42F7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00128" y="152564"/>
              <a:ext cx="1625600" cy="162560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DAAF97C2-556F-FA40-91A5-334AC024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1731" y="1866560"/>
              <a:ext cx="1625600" cy="1625600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112E7A-20FA-4E48-8681-05618761819B}"/>
                </a:ext>
              </a:extLst>
            </p:cNvPr>
            <p:cNvSpPr/>
            <p:nvPr/>
          </p:nvSpPr>
          <p:spPr>
            <a:xfrm>
              <a:off x="7586952" y="1713996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Fried chicken</a:t>
              </a:r>
              <a:endParaRPr lang="en-US" sz="16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AFC824-73D6-F94B-91A6-95A45FE6CD2F}"/>
                </a:ext>
              </a:extLst>
            </p:cNvPr>
            <p:cNvSpPr/>
            <p:nvPr/>
          </p:nvSpPr>
          <p:spPr>
            <a:xfrm>
              <a:off x="6385951" y="171399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Cupcake</a:t>
              </a:r>
              <a:endParaRPr lang="en-US" sz="16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E6EFC77-007D-E842-9040-60C1475DB4F5}"/>
                </a:ext>
              </a:extLst>
            </p:cNvPr>
            <p:cNvSpPr/>
            <p:nvPr/>
          </p:nvSpPr>
          <p:spPr>
            <a:xfrm>
              <a:off x="4901222" y="1713996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Pineapple</a:t>
              </a:r>
              <a:endParaRPr lang="en-US" sz="16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E84FBF7-BEDC-4345-A585-D005B78CB972}"/>
                </a:ext>
              </a:extLst>
            </p:cNvPr>
            <p:cNvSpPr/>
            <p:nvPr/>
          </p:nvSpPr>
          <p:spPr>
            <a:xfrm>
              <a:off x="3430117" y="1713996"/>
              <a:ext cx="1300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Strawberry</a:t>
              </a:r>
              <a:endParaRPr lang="en-US" sz="1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E4FB5DB-9D86-BC4E-9744-6E59C2A5D27C}"/>
                </a:ext>
              </a:extLst>
            </p:cNvPr>
            <p:cNvSpPr/>
            <p:nvPr/>
          </p:nvSpPr>
          <p:spPr>
            <a:xfrm>
              <a:off x="2266787" y="1713996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Moon</a:t>
              </a:r>
              <a:endParaRPr lang="en-US" sz="16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5D4B59E-E108-AA4B-91A6-E462D53AA5B2}"/>
                </a:ext>
              </a:extLst>
            </p:cNvPr>
            <p:cNvSpPr/>
            <p:nvPr/>
          </p:nvSpPr>
          <p:spPr>
            <a:xfrm>
              <a:off x="7926789" y="0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Cookie</a:t>
              </a:r>
              <a:endParaRPr lang="en-US" sz="16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8F725F5-8DAA-1543-9835-78BA5B758019}"/>
                </a:ext>
              </a:extLst>
            </p:cNvPr>
            <p:cNvSpPr/>
            <p:nvPr/>
          </p:nvSpPr>
          <p:spPr>
            <a:xfrm>
              <a:off x="6462096" y="0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Orange</a:t>
              </a:r>
              <a:endParaRPr lang="en-US" sz="16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01D1057-6837-754F-9700-50FEDA488A4C}"/>
                </a:ext>
              </a:extLst>
            </p:cNvPr>
            <p:cNvSpPr/>
            <p:nvPr/>
          </p:nvSpPr>
          <p:spPr>
            <a:xfrm>
              <a:off x="4805042" y="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Watermelon</a:t>
              </a:r>
              <a:endParaRPr lang="en-US" sz="16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61A563F-AF15-9D41-9715-B555CC0B256D}"/>
                </a:ext>
              </a:extLst>
            </p:cNvPr>
            <p:cNvSpPr/>
            <p:nvPr/>
          </p:nvSpPr>
          <p:spPr>
            <a:xfrm>
              <a:off x="3622478" y="0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Soccer</a:t>
              </a:r>
              <a:endParaRPr lang="en-US" sz="16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DF746CD-6271-4241-943B-D29B012E1E59}"/>
                </a:ext>
              </a:extLst>
            </p:cNvPr>
            <p:cNvSpPr/>
            <p:nvPr/>
          </p:nvSpPr>
          <p:spPr>
            <a:xfrm>
              <a:off x="2016718" y="0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Basketball</a:t>
              </a:r>
              <a:endParaRPr lang="en-US" sz="1600" dirty="0"/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5354" y="155190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4244" y="155190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63134" y="155190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2024" y="155190"/>
            <a:ext cx="1387280" cy="13872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F943AC-59CC-E64F-901D-1B8ABD611E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40916" y="155190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79027" y="155190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73419" y="1625130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05419" y="1625130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37419" y="1625130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9419" y="1625130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801419" y="1625130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75279" y="1625130"/>
            <a:ext cx="1387280" cy="138728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4413" y="3626181"/>
            <a:ext cx="1825888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994794F-501E-7146-9EBB-CADF3635A49F}"/>
              </a:ext>
            </a:extLst>
          </p:cNvPr>
          <p:cNvSpPr/>
          <p:nvPr/>
        </p:nvSpPr>
        <p:spPr>
          <a:xfrm>
            <a:off x="1188118" y="10556000"/>
            <a:ext cx="15492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8759686" y="0"/>
            <a:ext cx="0" cy="350015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B4F6DE8-2B79-CF4D-8656-C70D5B6AE328}"/>
              </a:ext>
            </a:extLst>
          </p:cNvPr>
          <p:cNvSpPr/>
          <p:nvPr/>
        </p:nvSpPr>
        <p:spPr>
          <a:xfrm>
            <a:off x="8764417" y="3102656"/>
            <a:ext cx="9463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Multimodal (Latent code-conditioned) Image-to-Image Translation</a:t>
            </a:r>
            <a:endParaRPr lang="en-US" sz="2400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765DD2-1393-C144-AF7D-19B04A28FFCD}"/>
              </a:ext>
            </a:extLst>
          </p:cNvPr>
          <p:cNvSpPr/>
          <p:nvPr/>
        </p:nvSpPr>
        <p:spPr>
          <a:xfrm>
            <a:off x="1416387" y="1339496"/>
            <a:ext cx="542414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69060B77-FF6A-F043-85D0-0232925F31AE}"/>
              </a:ext>
            </a:extLst>
          </p:cNvPr>
          <p:cNvSpPr/>
          <p:nvPr/>
        </p:nvSpPr>
        <p:spPr>
          <a:xfrm>
            <a:off x="10328919" y="50951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DB737B6F-A0E0-9B4A-BF52-D788DAE7E24F}"/>
              </a:ext>
            </a:extLst>
          </p:cNvPr>
          <p:cNvSpPr/>
          <p:nvPr/>
        </p:nvSpPr>
        <p:spPr>
          <a:xfrm>
            <a:off x="10328919" y="197945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175A0D-F422-2045-A76D-76CE59186E26}"/>
              </a:ext>
            </a:extLst>
          </p:cNvPr>
          <p:cNvSpPr/>
          <p:nvPr/>
        </p:nvSpPr>
        <p:spPr>
          <a:xfrm>
            <a:off x="59810" y="3102656"/>
            <a:ext cx="8442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975EEFB-EA76-2840-94C7-B205CBAED3C0}"/>
              </a:ext>
            </a:extLst>
          </p:cNvPr>
          <p:cNvSpPr/>
          <p:nvPr/>
        </p:nvSpPr>
        <p:spPr>
          <a:xfrm>
            <a:off x="25558" y="6481915"/>
            <a:ext cx="18113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Task-conditioned Multitask Image-to-Image Translation</a:t>
            </a:r>
            <a:endParaRPr lang="en-US" sz="2400" b="1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C255F0B-34F2-D34F-9BB9-3E077F1F898E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13684802" y="3813955"/>
            <a:ext cx="4004114" cy="2266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FE57886-1E9B-8D44-876A-F0218F4D21D2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9549652" y="3813955"/>
            <a:ext cx="4004114" cy="2266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DCD676D-602D-A84B-8411-8F191FDE7FED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4583628" y="3813955"/>
            <a:ext cx="4004114" cy="2266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D57FD16-94D5-8C47-9A19-D52F82C5DDCF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448478" y="3813955"/>
            <a:ext cx="4004114" cy="2266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FCEE6FA-6C54-B346-A442-79B689F138F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033420" y="1625130"/>
            <a:ext cx="1387280" cy="138728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813EEFB-F901-4B4F-A56F-1D0B97C22F4D}"/>
              </a:ext>
            </a:extLst>
          </p:cNvPr>
          <p:cNvSpPr/>
          <p:nvPr/>
        </p:nvSpPr>
        <p:spPr>
          <a:xfrm>
            <a:off x="1745053" y="6097062"/>
            <a:ext cx="1410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Label map</a:t>
            </a:r>
            <a:endParaRPr lang="en-US" sz="2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96E737A-62A8-CE40-B55C-240A79617DC5}"/>
              </a:ext>
            </a:extLst>
          </p:cNvPr>
          <p:cNvSpPr/>
          <p:nvPr/>
        </p:nvSpPr>
        <p:spPr>
          <a:xfrm>
            <a:off x="5040230" y="6097062"/>
            <a:ext cx="3090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Synthesized Street scene</a:t>
            </a:r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1970FF-93C0-C248-A829-C821A42F9148}"/>
              </a:ext>
            </a:extLst>
          </p:cNvPr>
          <p:cNvSpPr/>
          <p:nvPr/>
        </p:nvSpPr>
        <p:spPr>
          <a:xfrm>
            <a:off x="10839014" y="6097062"/>
            <a:ext cx="142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Day image</a:t>
            </a:r>
            <a:endParaRPr lang="en-US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702E12-60F8-EE4B-B2A3-CDEAFDA49532}"/>
              </a:ext>
            </a:extLst>
          </p:cNvPr>
          <p:cNvSpPr/>
          <p:nvPr/>
        </p:nvSpPr>
        <p:spPr>
          <a:xfrm>
            <a:off x="14161442" y="6097062"/>
            <a:ext cx="3050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Synthesized Night image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5738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31" y="927670"/>
            <a:ext cx="1500309" cy="150030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59A23CF-8E70-F349-AEEE-590FBC0639E2}"/>
              </a:ext>
            </a:extLst>
          </p:cNvPr>
          <p:cNvGrpSpPr/>
          <p:nvPr/>
        </p:nvGrpSpPr>
        <p:grpSpPr>
          <a:xfrm>
            <a:off x="1839026" y="544"/>
            <a:ext cx="6789168" cy="3223006"/>
            <a:chOff x="1834861" y="0"/>
            <a:chExt cx="7356134" cy="3492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6411D8-17B0-1B45-9F9B-473C8DCAA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4861" y="152564"/>
              <a:ext cx="1625600" cy="162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8732BC-B05A-8B4D-859A-9FB67F39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5395" y="1866560"/>
              <a:ext cx="1625600" cy="1625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0E3544-E3CE-CA49-8F61-1299BAAC4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5395" y="152564"/>
              <a:ext cx="1625600" cy="1625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69A657-7751-344F-86ED-C58F7EE49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3562" y="1866560"/>
              <a:ext cx="1625600" cy="1625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248809-E527-BA42-87FF-55B8690B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38069" y="1866560"/>
              <a:ext cx="1625600" cy="1625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050642A-9A2F-6A45-9E59-13D48DD0F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32762" y="152564"/>
              <a:ext cx="1625600" cy="16256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233B33-A0C3-2147-AB3D-C673FC3C2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7495" y="152564"/>
              <a:ext cx="1625600" cy="1625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F5AC758-B815-C544-B370-BD5F7356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69900" y="1866560"/>
              <a:ext cx="1625600" cy="1625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9DB07BA-8803-5243-A24D-FF3D42F79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00128" y="152564"/>
              <a:ext cx="1625600" cy="162560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DAAF97C2-556F-FA40-91A5-334AC024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1731" y="1866560"/>
              <a:ext cx="1625600" cy="1625600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3112E7A-20FA-4E48-8681-05618761819B}"/>
                </a:ext>
              </a:extLst>
            </p:cNvPr>
            <p:cNvSpPr/>
            <p:nvPr/>
          </p:nvSpPr>
          <p:spPr>
            <a:xfrm>
              <a:off x="7586952" y="1713996"/>
              <a:ext cx="1582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Fried chicken</a:t>
              </a:r>
              <a:endParaRPr lang="en-US" sz="16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AFC824-73D6-F94B-91A6-95A45FE6CD2F}"/>
                </a:ext>
              </a:extLst>
            </p:cNvPr>
            <p:cNvSpPr/>
            <p:nvPr/>
          </p:nvSpPr>
          <p:spPr>
            <a:xfrm>
              <a:off x="6385951" y="1713996"/>
              <a:ext cx="11208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Cupcake</a:t>
              </a:r>
              <a:endParaRPr lang="en-US" sz="16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E6EFC77-007D-E842-9040-60C1475DB4F5}"/>
                </a:ext>
              </a:extLst>
            </p:cNvPr>
            <p:cNvSpPr/>
            <p:nvPr/>
          </p:nvSpPr>
          <p:spPr>
            <a:xfrm>
              <a:off x="4901222" y="1713996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Pineapple</a:t>
              </a:r>
              <a:endParaRPr lang="en-US" sz="16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E84FBF7-BEDC-4345-A585-D005B78CB972}"/>
                </a:ext>
              </a:extLst>
            </p:cNvPr>
            <p:cNvSpPr/>
            <p:nvPr/>
          </p:nvSpPr>
          <p:spPr>
            <a:xfrm>
              <a:off x="3430117" y="1713996"/>
              <a:ext cx="13003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Strawberry</a:t>
              </a:r>
              <a:endParaRPr lang="en-US" sz="1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E4FB5DB-9D86-BC4E-9744-6E59C2A5D27C}"/>
                </a:ext>
              </a:extLst>
            </p:cNvPr>
            <p:cNvSpPr/>
            <p:nvPr/>
          </p:nvSpPr>
          <p:spPr>
            <a:xfrm>
              <a:off x="2266787" y="1713996"/>
              <a:ext cx="7617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Moon</a:t>
              </a:r>
              <a:endParaRPr lang="en-US" sz="16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5D4B59E-E108-AA4B-91A6-E462D53AA5B2}"/>
                </a:ext>
              </a:extLst>
            </p:cNvPr>
            <p:cNvSpPr/>
            <p:nvPr/>
          </p:nvSpPr>
          <p:spPr>
            <a:xfrm>
              <a:off x="7926789" y="0"/>
              <a:ext cx="9028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Cookie</a:t>
              </a:r>
              <a:endParaRPr lang="en-US" sz="16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8F725F5-8DAA-1543-9835-78BA5B758019}"/>
                </a:ext>
              </a:extLst>
            </p:cNvPr>
            <p:cNvSpPr/>
            <p:nvPr/>
          </p:nvSpPr>
          <p:spPr>
            <a:xfrm>
              <a:off x="6462096" y="0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Orange</a:t>
              </a:r>
              <a:endParaRPr lang="en-US" sz="16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01D1057-6837-754F-9700-50FEDA488A4C}"/>
                </a:ext>
              </a:extLst>
            </p:cNvPr>
            <p:cNvSpPr/>
            <p:nvPr/>
          </p:nvSpPr>
          <p:spPr>
            <a:xfrm>
              <a:off x="4805042" y="0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Watermelon</a:t>
              </a:r>
              <a:endParaRPr lang="en-US" sz="16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61A563F-AF15-9D41-9715-B555CC0B256D}"/>
                </a:ext>
              </a:extLst>
            </p:cNvPr>
            <p:cNvSpPr/>
            <p:nvPr/>
          </p:nvSpPr>
          <p:spPr>
            <a:xfrm>
              <a:off x="3622478" y="0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Soccer</a:t>
              </a:r>
              <a:endParaRPr lang="en-US" sz="16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DF746CD-6271-4241-943B-D29B012E1E59}"/>
                </a:ext>
              </a:extLst>
            </p:cNvPr>
            <p:cNvSpPr/>
            <p:nvPr/>
          </p:nvSpPr>
          <p:spPr>
            <a:xfrm>
              <a:off x="2016718" y="0"/>
              <a:ext cx="1261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Basketball</a:t>
              </a:r>
              <a:endParaRPr lang="en-US" sz="1600" dirty="0"/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5354" y="155190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4244" y="155190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63134" y="155190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52024" y="155190"/>
            <a:ext cx="1387280" cy="138728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F943AC-59CC-E64F-901D-1B8ABD611EF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40916" y="155190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79027" y="155190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73419" y="1625130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05419" y="1625130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37419" y="1625130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9419" y="1625130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801419" y="1625130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75279" y="1625130"/>
            <a:ext cx="1387280" cy="138728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4413" y="3626181"/>
            <a:ext cx="1825888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994794F-501E-7146-9EBB-CADF3635A49F}"/>
              </a:ext>
            </a:extLst>
          </p:cNvPr>
          <p:cNvSpPr/>
          <p:nvPr/>
        </p:nvSpPr>
        <p:spPr>
          <a:xfrm>
            <a:off x="1188118" y="10556000"/>
            <a:ext cx="15492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8759686" y="0"/>
            <a:ext cx="0" cy="3500153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B4F6DE8-2B79-CF4D-8656-C70D5B6AE328}"/>
              </a:ext>
            </a:extLst>
          </p:cNvPr>
          <p:cNvSpPr/>
          <p:nvPr/>
        </p:nvSpPr>
        <p:spPr>
          <a:xfrm>
            <a:off x="8764417" y="3102656"/>
            <a:ext cx="9463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Multimodal (Latent code-conditioned) Image-to-Image Translation</a:t>
            </a:r>
            <a:endParaRPr lang="en-US" sz="2400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765DD2-1393-C144-AF7D-19B04A28FFCD}"/>
              </a:ext>
            </a:extLst>
          </p:cNvPr>
          <p:cNvSpPr/>
          <p:nvPr/>
        </p:nvSpPr>
        <p:spPr>
          <a:xfrm>
            <a:off x="1416387" y="1339496"/>
            <a:ext cx="542414" cy="676656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69060B77-FF6A-F043-85D0-0232925F31AE}"/>
              </a:ext>
            </a:extLst>
          </p:cNvPr>
          <p:cNvSpPr/>
          <p:nvPr/>
        </p:nvSpPr>
        <p:spPr>
          <a:xfrm>
            <a:off x="10328919" y="50951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DB737B6F-A0E0-9B4A-BF52-D788DAE7E24F}"/>
              </a:ext>
            </a:extLst>
          </p:cNvPr>
          <p:cNvSpPr/>
          <p:nvPr/>
        </p:nvSpPr>
        <p:spPr>
          <a:xfrm>
            <a:off x="10328919" y="1979455"/>
            <a:ext cx="542414" cy="67863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175A0D-F422-2045-A76D-76CE59186E26}"/>
              </a:ext>
            </a:extLst>
          </p:cNvPr>
          <p:cNvSpPr/>
          <p:nvPr/>
        </p:nvSpPr>
        <p:spPr>
          <a:xfrm>
            <a:off x="59810" y="3102656"/>
            <a:ext cx="84428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975EEFB-EA76-2840-94C7-B205CBAED3C0}"/>
              </a:ext>
            </a:extLst>
          </p:cNvPr>
          <p:cNvSpPr/>
          <p:nvPr/>
        </p:nvSpPr>
        <p:spPr>
          <a:xfrm>
            <a:off x="0" y="7027343"/>
            <a:ext cx="1828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Task-conditioned Multitask Image-to-Image Translation</a:t>
            </a:r>
            <a:endParaRPr lang="en-US" sz="2400" b="1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C255F0B-34F2-D34F-9BB9-3E077F1F898E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14458352" y="3795931"/>
            <a:ext cx="3701310" cy="2779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FE57886-1E9B-8D44-876A-F0218F4D21D2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10635915" y="3795930"/>
            <a:ext cx="3701310" cy="2780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DCD676D-602D-A84B-8411-8F191FDE7FED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5220102" y="3795929"/>
            <a:ext cx="4919887" cy="2784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D57FD16-94D5-8C47-9A19-D52F82C5DDCF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139209" y="3795929"/>
            <a:ext cx="4919887" cy="2784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FCEE6FA-6C54-B346-A442-79B689F138F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033420" y="1625130"/>
            <a:ext cx="1387280" cy="138728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813EEFB-F901-4B4F-A56F-1D0B97C22F4D}"/>
              </a:ext>
            </a:extLst>
          </p:cNvPr>
          <p:cNvSpPr/>
          <p:nvPr/>
        </p:nvSpPr>
        <p:spPr>
          <a:xfrm>
            <a:off x="1893670" y="6610406"/>
            <a:ext cx="1410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Label map</a:t>
            </a:r>
            <a:endParaRPr lang="en-US" sz="20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96E737A-62A8-CE40-B55C-240A79617DC5}"/>
              </a:ext>
            </a:extLst>
          </p:cNvPr>
          <p:cNvSpPr/>
          <p:nvPr/>
        </p:nvSpPr>
        <p:spPr>
          <a:xfrm>
            <a:off x="6134590" y="6610406"/>
            <a:ext cx="3090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Synthesized Street scene</a:t>
            </a:r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61970FF-93C0-C248-A829-C821A42F9148}"/>
              </a:ext>
            </a:extLst>
          </p:cNvPr>
          <p:cNvSpPr/>
          <p:nvPr/>
        </p:nvSpPr>
        <p:spPr>
          <a:xfrm>
            <a:off x="11773875" y="6610406"/>
            <a:ext cx="142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Day image</a:t>
            </a:r>
            <a:endParaRPr lang="en-US" sz="200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702E12-60F8-EE4B-B2A3-CDEAFDA49532}"/>
              </a:ext>
            </a:extLst>
          </p:cNvPr>
          <p:cNvSpPr/>
          <p:nvPr/>
        </p:nvSpPr>
        <p:spPr>
          <a:xfrm>
            <a:off x="14783590" y="6610406"/>
            <a:ext cx="30508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Synthesized Night image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399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411D8-17B0-1B45-9F9B-473C8DCA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58" y="162745"/>
            <a:ext cx="16256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8732BC-B05A-8B4D-859A-9FB67F39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2678" y="162745"/>
            <a:ext cx="1625600" cy="162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0E3544-E3CE-CA49-8F61-1299BAAC4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718" y="162745"/>
            <a:ext cx="1625600" cy="162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69A657-7751-344F-86ED-C58F7EE49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2663" y="162745"/>
            <a:ext cx="1625600" cy="16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248809-E527-BA42-87FF-55B8690BD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2618" y="162745"/>
            <a:ext cx="1625600" cy="162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50642A-9A2F-6A45-9E59-13D48DD0F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703" y="162745"/>
            <a:ext cx="1625600" cy="1625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2233B33-A0C3-2147-AB3D-C673FC3C2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9673" y="162745"/>
            <a:ext cx="1625600" cy="1625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5AC758-B815-C544-B370-BD5F735652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2633" y="162745"/>
            <a:ext cx="1625600" cy="1625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9DB07BA-8803-5243-A24D-FF3D42F791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9688" y="162745"/>
            <a:ext cx="1625600" cy="1625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9A05435-EA60-7C4D-A616-8F46B1AFD0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2320" y="162745"/>
            <a:ext cx="1625600" cy="16256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AAF97C2-556F-FA40-91A5-334AC02405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12648" y="162745"/>
            <a:ext cx="1625600" cy="16256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43112E7A-20FA-4E48-8681-05618761819B}"/>
              </a:ext>
            </a:extLst>
          </p:cNvPr>
          <p:cNvSpPr/>
          <p:nvPr/>
        </p:nvSpPr>
        <p:spPr>
          <a:xfrm>
            <a:off x="15153279" y="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Fried chicken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AFC824-73D6-F94B-91A6-95A45FE6CD2F}"/>
              </a:ext>
            </a:extLst>
          </p:cNvPr>
          <p:cNvSpPr/>
          <p:nvPr/>
        </p:nvSpPr>
        <p:spPr>
          <a:xfrm>
            <a:off x="13915053" y="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Cupcake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6EFC77-007D-E842-9040-60C1475DB4F5}"/>
              </a:ext>
            </a:extLst>
          </p:cNvPr>
          <p:cNvSpPr/>
          <p:nvPr/>
        </p:nvSpPr>
        <p:spPr>
          <a:xfrm>
            <a:off x="12413742" y="0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Pineapple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84FBF7-BEDC-4345-A585-D005B78CB972}"/>
              </a:ext>
            </a:extLst>
          </p:cNvPr>
          <p:cNvSpPr/>
          <p:nvPr/>
        </p:nvSpPr>
        <p:spPr>
          <a:xfrm>
            <a:off x="10925255" y="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Strawberry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E4FB5DB-9D86-BC4E-9744-6E59C2A5D27C}"/>
              </a:ext>
            </a:extLst>
          </p:cNvPr>
          <p:cNvSpPr/>
          <p:nvPr/>
        </p:nvSpPr>
        <p:spPr>
          <a:xfrm>
            <a:off x="9744545" y="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Moon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5D4B59E-E108-AA4B-91A6-E462D53AA5B2}"/>
              </a:ext>
            </a:extLst>
          </p:cNvPr>
          <p:cNvSpPr/>
          <p:nvPr/>
        </p:nvSpPr>
        <p:spPr>
          <a:xfrm>
            <a:off x="8301113" y="2562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Cookie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8F725F5-8DAA-1543-9835-78BA5B758019}"/>
              </a:ext>
            </a:extLst>
          </p:cNvPr>
          <p:cNvSpPr/>
          <p:nvPr/>
        </p:nvSpPr>
        <p:spPr>
          <a:xfrm>
            <a:off x="6819038" y="256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Orange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01D1057-6837-754F-9700-50FEDA488A4C}"/>
              </a:ext>
            </a:extLst>
          </p:cNvPr>
          <p:cNvSpPr/>
          <p:nvPr/>
        </p:nvSpPr>
        <p:spPr>
          <a:xfrm>
            <a:off x="5144602" y="2562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Watermelon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61A563F-AF15-9D41-9715-B555CC0B256D}"/>
              </a:ext>
            </a:extLst>
          </p:cNvPr>
          <p:cNvSpPr/>
          <p:nvPr/>
        </p:nvSpPr>
        <p:spPr>
          <a:xfrm>
            <a:off x="3944656" y="2562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Soccer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F746CD-6271-4241-943B-D29B012E1E59}"/>
              </a:ext>
            </a:extLst>
          </p:cNvPr>
          <p:cNvSpPr/>
          <p:nvPr/>
        </p:nvSpPr>
        <p:spPr>
          <a:xfrm>
            <a:off x="2321516" y="256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Basketball</a:t>
            </a:r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57ED8E9-B8E9-4642-AA0A-03400DA9F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9076" y="2066516"/>
            <a:ext cx="1387280" cy="138728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C59C6D8-3791-C645-AE28-3853A1651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228162" y="2577356"/>
            <a:ext cx="1387280" cy="138728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7A43F0AC-E8B8-2C45-9FBB-CF51D6E4ED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66856" y="2066516"/>
            <a:ext cx="1387280" cy="138728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85943D0-AF90-0C4E-B78B-87835416F3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5746" y="2065049"/>
            <a:ext cx="1387280" cy="138728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E234573-BB77-3341-A051-E56592A6EE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2029720" y="6106853"/>
            <a:ext cx="1387280" cy="138728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4905798F-5BF3-5F4F-8E79-ABAACAC020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972661" y="4452422"/>
            <a:ext cx="1387280" cy="138728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6FE68503-3221-3E43-AB93-27E2670186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221" y="2061263"/>
            <a:ext cx="1387280" cy="13872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8A59259F-772B-3F49-9DCE-17F2BC37F5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69088" y="2032494"/>
            <a:ext cx="1387280" cy="13872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FCCFA2B-28F8-9447-8006-64244443A0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688043" y="2032494"/>
            <a:ext cx="1387280" cy="13872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700779-1A5F-654F-B809-2953887AB99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06998" y="2032494"/>
            <a:ext cx="1387280" cy="138728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AD4C3E60-6151-0E4F-B989-C93342E432B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955966" y="7731203"/>
            <a:ext cx="1387280" cy="13872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27409FC-E800-F24F-8782-3111D0DDF6C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25953" y="2032494"/>
            <a:ext cx="1387280" cy="13872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4F0FA015-A3A1-C346-A576-04AAE7AE638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344908" y="2032494"/>
            <a:ext cx="1387280" cy="138728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A96991D-F2B3-BD48-956B-628142C2EA8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67498" y="2032494"/>
            <a:ext cx="1387280" cy="138728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D2E0DD-B680-6D45-B0A4-3F6F83637254}"/>
              </a:ext>
            </a:extLst>
          </p:cNvPr>
          <p:cNvCxnSpPr>
            <a:cxnSpLocks/>
          </p:cNvCxnSpPr>
          <p:nvPr/>
        </p:nvCxnSpPr>
        <p:spPr>
          <a:xfrm>
            <a:off x="31957" y="2009194"/>
            <a:ext cx="1670022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994794F-501E-7146-9EBB-CADF3635A49F}"/>
              </a:ext>
            </a:extLst>
          </p:cNvPr>
          <p:cNvSpPr/>
          <p:nvPr/>
        </p:nvSpPr>
        <p:spPr>
          <a:xfrm>
            <a:off x="1027697" y="10686898"/>
            <a:ext cx="15492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CF5F0B2-4DEB-5D4F-B89E-1E133BF70B5D}"/>
              </a:ext>
            </a:extLst>
          </p:cNvPr>
          <p:cNvCxnSpPr>
            <a:cxnSpLocks/>
          </p:cNvCxnSpPr>
          <p:nvPr/>
        </p:nvCxnSpPr>
        <p:spPr>
          <a:xfrm>
            <a:off x="-2228162" y="2992297"/>
            <a:ext cx="0" cy="700167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B4F6DE8-2B79-CF4D-8656-C70D5B6AE328}"/>
              </a:ext>
            </a:extLst>
          </p:cNvPr>
          <p:cNvSpPr/>
          <p:nvPr/>
        </p:nvSpPr>
        <p:spPr>
          <a:xfrm>
            <a:off x="31219" y="3406153"/>
            <a:ext cx="167009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Multimodal Image-to-Image Translation</a:t>
            </a:r>
            <a:endParaRPr lang="en-US" sz="2400" b="1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CE566E8-8758-4F43-A3D8-1601C57C5C4C}"/>
              </a:ext>
            </a:extLst>
          </p:cNvPr>
          <p:cNvSpPr/>
          <p:nvPr/>
        </p:nvSpPr>
        <p:spPr>
          <a:xfrm>
            <a:off x="31219" y="6086663"/>
            <a:ext cx="164894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Disjoint Multitask Image-to-Image Translation</a:t>
            </a:r>
            <a:endParaRPr lang="en-US" sz="2400" b="1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4765DD2-1393-C144-AF7D-19B04A28FFCD}"/>
              </a:ext>
            </a:extLst>
          </p:cNvPr>
          <p:cNvSpPr/>
          <p:nvPr/>
        </p:nvSpPr>
        <p:spPr>
          <a:xfrm>
            <a:off x="1593546" y="594023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69060B77-FF6A-F043-85D0-0232925F31AE}"/>
              </a:ext>
            </a:extLst>
          </p:cNvPr>
          <p:cNvSpPr/>
          <p:nvPr/>
        </p:nvSpPr>
        <p:spPr>
          <a:xfrm>
            <a:off x="1640835" y="2373381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DB737B6F-A0E0-9B4A-BF52-D788DAE7E24F}"/>
              </a:ext>
            </a:extLst>
          </p:cNvPr>
          <p:cNvSpPr/>
          <p:nvPr/>
        </p:nvSpPr>
        <p:spPr>
          <a:xfrm>
            <a:off x="9982705" y="2409113"/>
            <a:ext cx="542414" cy="76304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>
            <a:extLst>
              <a:ext uri="{FF2B5EF4-FFF2-40B4-BE49-F238E27FC236}">
                <a16:creationId xmlns:a16="http://schemas.microsoft.com/office/drawing/2014/main" id="{366A71C4-73DD-4C4D-A9B3-C087D28812A7}"/>
              </a:ext>
            </a:extLst>
          </p:cNvPr>
          <p:cNvSpPr/>
          <p:nvPr/>
        </p:nvSpPr>
        <p:spPr>
          <a:xfrm>
            <a:off x="3774481" y="4657449"/>
            <a:ext cx="514461" cy="72372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8033B23-A51E-6643-89A8-6CCD1D37CCD2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4501183" y="4071193"/>
            <a:ext cx="3531020" cy="198371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39F8B10-0F44-2A4B-BAF4-220EC408B481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31221" y="4071193"/>
            <a:ext cx="3531020" cy="198371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5481E84-53C1-3241-81BB-14DFA92A1238}"/>
              </a:ext>
            </a:extLst>
          </p:cNvPr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12989666" y="4071193"/>
            <a:ext cx="3531020" cy="198371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EF03A64-1EFB-BB4F-9481-8AB59253E114}"/>
              </a:ext>
            </a:extLst>
          </p:cNvPr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8508358" y="4071193"/>
            <a:ext cx="3531020" cy="1983719"/>
          </a:xfrm>
          <a:prstGeom prst="rect">
            <a:avLst/>
          </a:prstGeom>
        </p:spPr>
      </p:pic>
      <p:sp>
        <p:nvSpPr>
          <p:cNvPr id="106" name="Right Arrow 105">
            <a:extLst>
              <a:ext uri="{FF2B5EF4-FFF2-40B4-BE49-F238E27FC236}">
                <a16:creationId xmlns:a16="http://schemas.microsoft.com/office/drawing/2014/main" id="{BD2EA635-4CD4-234C-8808-DB47B240F98C}"/>
              </a:ext>
            </a:extLst>
          </p:cNvPr>
          <p:cNvSpPr/>
          <p:nvPr/>
        </p:nvSpPr>
        <p:spPr>
          <a:xfrm>
            <a:off x="12262964" y="4657449"/>
            <a:ext cx="514461" cy="72372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175A0D-F422-2045-A76D-76CE59186E26}"/>
              </a:ext>
            </a:extLst>
          </p:cNvPr>
          <p:cNvSpPr/>
          <p:nvPr/>
        </p:nvSpPr>
        <p:spPr>
          <a:xfrm>
            <a:off x="3945949" y="1547529"/>
            <a:ext cx="9840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Class-conditioned Image-to-Image Translation</a:t>
            </a:r>
            <a:endParaRPr lang="en-US" sz="2400" b="1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CFF3896-F6E5-E643-A863-5E2C35CACF7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877966" y="2066516"/>
            <a:ext cx="1387280" cy="138728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43AA4E2-9C91-684F-9F5B-DA709D80E5A6}"/>
              </a:ext>
            </a:extLst>
          </p:cNvPr>
          <p:cNvCxnSpPr>
            <a:cxnSpLocks/>
          </p:cNvCxnSpPr>
          <p:nvPr/>
        </p:nvCxnSpPr>
        <p:spPr>
          <a:xfrm>
            <a:off x="31219" y="3917499"/>
            <a:ext cx="1670022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65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BD7288-2CC0-4C4F-92CF-91854677804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59218" y="4686300"/>
            <a:ext cx="1627632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A8C1AB-BC02-574F-BF0B-9A16E0D50C8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77420" y="4686300"/>
            <a:ext cx="1627632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463255-4DE9-9040-8E50-8B084194A87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59218" y="3553995"/>
            <a:ext cx="1627632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818C8C-B739-4B48-B275-D8546B3B0AC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77420" y="3553995"/>
            <a:ext cx="1627632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591E95-23B6-C549-97F8-FBC992E154A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59218" y="2416342"/>
            <a:ext cx="1627632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0CD25-E32B-824B-9FAA-9627E37B83D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377420" y="2416342"/>
            <a:ext cx="1627632" cy="914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7D8CC1-F894-F843-B2F3-A6826F1D072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459218" y="1320131"/>
            <a:ext cx="1627632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DCA2D5-74BC-784D-8FB7-E9D436383AB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377420" y="1320131"/>
            <a:ext cx="1627632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4724D8-A9FB-8144-AD2E-EBEB7D9FF55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459218" y="223920"/>
            <a:ext cx="1627632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A4EC74-CE45-994F-B8C9-2B37743B75C4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377420" y="223920"/>
            <a:ext cx="1627632" cy="914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D367EC-F521-A749-BBF9-7E21788E3665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46298" y="2416342"/>
            <a:ext cx="1627632" cy="914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5A2793-D046-E540-BFD0-C8D1E247925E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88326" y="2416342"/>
            <a:ext cx="1627632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A73AF3D-C9A3-784A-A7CC-F2B356327626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346298" y="1320131"/>
            <a:ext cx="1627632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F6E067-F50B-3D4C-8135-6CE07FC2A63E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88326" y="1320131"/>
            <a:ext cx="1627632" cy="914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C5C1C5D-0BFF-D84F-9B84-FB7A776EE8E3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2346298" y="223920"/>
            <a:ext cx="1627632" cy="914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65628B4-C775-1B48-9B2E-FB1BCC2273DE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88326" y="223920"/>
            <a:ext cx="162763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23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E17490-3B1C-8E47-A531-D69F222971EC}"/>
              </a:ext>
            </a:extLst>
          </p:cNvPr>
          <p:cNvSpPr/>
          <p:nvPr/>
        </p:nvSpPr>
        <p:spPr>
          <a:xfrm>
            <a:off x="5069305" y="8493978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basketball_11 , chicken_2 , cookie_13 , cupcake_27 , moon_15, orange_17 , pineapple_2, soccer_18, strawberry_1 , watermelon_17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3D1D2-DEEF-8A44-8675-BE7D24D0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25" y="1146691"/>
            <a:ext cx="16256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94264-5A1B-3E4E-8713-0BE5C70C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40" y="1146691"/>
            <a:ext cx="1625600" cy="162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41500-D127-B64A-AA78-179DBB56A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355" y="1146691"/>
            <a:ext cx="1625600" cy="162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E8E569-0787-1949-85B9-81A6F6AD7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970" y="1146691"/>
            <a:ext cx="1625600" cy="162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31F3EC-CB21-DE4D-88DC-8DAE14E3A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585" y="1146691"/>
            <a:ext cx="1625600" cy="162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970DEC-E73A-8C41-BDF8-3E7B0074A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200" y="1146691"/>
            <a:ext cx="1625600" cy="162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656AC9-CA11-5041-B130-3F499AFE1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0815" y="1146691"/>
            <a:ext cx="1625600" cy="1625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B1A6D9-7ABE-D04D-A194-659E60D94C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0430" y="1146691"/>
            <a:ext cx="1625600" cy="162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2F2B47-B7ED-9D4E-9F47-C608EE2DCD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0045" y="1146691"/>
            <a:ext cx="1625600" cy="1625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7B305E5-FE55-8941-A96F-1E4B036B49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69660" y="1146691"/>
            <a:ext cx="1625600" cy="1625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12B75-E942-454E-B7D9-E2C76C570D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29275" y="1146691"/>
            <a:ext cx="1625600" cy="1625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69C105-1F4C-D845-923D-BB40120C00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88890" y="1146691"/>
            <a:ext cx="1625600" cy="1625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F2DAC2-9F4B-D44F-8D10-863AEE7F68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48505" y="1146691"/>
            <a:ext cx="1625600" cy="1625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8479503-BE54-A145-BEEB-F2381DEBFC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3510" y="1146691"/>
            <a:ext cx="1625600" cy="1625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248FC7E-5784-F14C-AAD2-6DA7B4381F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3895" y="1146691"/>
            <a:ext cx="1625600" cy="16256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4BF9C3D-B1F7-134E-BB95-18A576F31790}"/>
              </a:ext>
            </a:extLst>
          </p:cNvPr>
          <p:cNvSpPr/>
          <p:nvPr/>
        </p:nvSpPr>
        <p:spPr>
          <a:xfrm>
            <a:off x="4572000" y="3296841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'</a:t>
            </a:r>
            <a:r>
              <a:rPr lang="en-US" dirty="0" err="1"/>
              <a:t>perclass</a:t>
            </a:r>
            <a:r>
              <a:rPr lang="en-US" dirty="0"/>
              <a:t>'</a:t>
            </a:r>
          </a:p>
          <a:p>
            <a:r>
              <a:rPr lang="en-US" dirty="0"/>
              <a:t>	'</a:t>
            </a:r>
            <a:r>
              <a:rPr lang="en-US" dirty="0" err="1"/>
              <a:t>our_baseline_input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our_baseline_all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acgan_baseline_input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acgan_baseline_all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block_gated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gated_channel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block_gated_affine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gated_channel_affine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adain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munit_baseline_input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munit_baseline_all</a:t>
            </a:r>
            <a:r>
              <a:rPr lang="en-US" dirty="0"/>
              <a:t>',</a:t>
            </a:r>
          </a:p>
          <a:p>
            <a:r>
              <a:rPr lang="en-US" dirty="0"/>
              <a:t>	'</a:t>
            </a:r>
            <a:r>
              <a:rPr lang="en-US" dirty="0" err="1"/>
              <a:t>gated_channel_munit</a:t>
            </a:r>
            <a:r>
              <a:rPr lang="en-US" dirty="0"/>
              <a:t>',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58D873-4EEA-1440-9BDF-20D193B99A45}"/>
              </a:ext>
            </a:extLst>
          </p:cNvPr>
          <p:cNvSpPr/>
          <p:nvPr/>
        </p:nvSpPr>
        <p:spPr>
          <a:xfrm>
            <a:off x="1700356" y="559108"/>
            <a:ext cx="966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Ground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Truth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F6D8BE9-8BF2-1F42-8297-D84FE72F921B}"/>
              </a:ext>
            </a:extLst>
          </p:cNvPr>
          <p:cNvSpPr/>
          <p:nvPr/>
        </p:nvSpPr>
        <p:spPr>
          <a:xfrm>
            <a:off x="2855008" y="559108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(Input)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D3DE96-23E4-DB42-ADA3-36DD4748831E}"/>
              </a:ext>
            </a:extLst>
          </p:cNvPr>
          <p:cNvSpPr/>
          <p:nvPr/>
        </p:nvSpPr>
        <p:spPr>
          <a:xfrm>
            <a:off x="3918919" y="559108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(All)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650A57-2843-9E47-A707-701E661F3CCE}"/>
              </a:ext>
            </a:extLst>
          </p:cNvPr>
          <p:cNvSpPr/>
          <p:nvPr/>
        </p:nvSpPr>
        <p:spPr>
          <a:xfrm>
            <a:off x="4798980" y="559108"/>
            <a:ext cx="14526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 (In)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+ Aux-Class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5A060F-50BE-D049-A715-DA128E9F4B9B}"/>
              </a:ext>
            </a:extLst>
          </p:cNvPr>
          <p:cNvSpPr/>
          <p:nvPr/>
        </p:nvSpPr>
        <p:spPr>
          <a:xfrm>
            <a:off x="6261048" y="559108"/>
            <a:ext cx="838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Block-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Gate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934E44D-8453-314A-B602-F1677B10FD14}"/>
              </a:ext>
            </a:extLst>
          </p:cNvPr>
          <p:cNvSpPr/>
          <p:nvPr/>
        </p:nvSpPr>
        <p:spPr>
          <a:xfrm>
            <a:off x="7320129" y="559107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Channel-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Gate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07BCADC-F4AF-9A46-A7FB-62603EC3B38A}"/>
              </a:ext>
            </a:extLst>
          </p:cNvPr>
          <p:cNvSpPr/>
          <p:nvPr/>
        </p:nvSpPr>
        <p:spPr>
          <a:xfrm>
            <a:off x="8381139" y="559107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Helvetica Light" panose="020B0403020202020204" pitchFamily="34" charset="0"/>
              </a:rPr>
              <a:t>BlockGate</a:t>
            </a:r>
            <a:endParaRPr lang="en-US" dirty="0">
              <a:latin typeface="Helvetica Light" panose="020B0403020202020204" pitchFamily="34" charset="0"/>
            </a:endParaRP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(with bias)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831941-A4FF-8243-B018-0A62ADDC9FB7}"/>
              </a:ext>
            </a:extLst>
          </p:cNvPr>
          <p:cNvSpPr/>
          <p:nvPr/>
        </p:nvSpPr>
        <p:spPr>
          <a:xfrm>
            <a:off x="9591889" y="559106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Helvetica Light" panose="020B0403020202020204" pitchFamily="34" charset="0"/>
              </a:rPr>
              <a:t>ChnGate</a:t>
            </a:r>
            <a:endParaRPr lang="en-US" dirty="0">
              <a:latin typeface="Helvetica Light" panose="020B0403020202020204" pitchFamily="34" charset="0"/>
            </a:endParaRP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(with bias)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D244B49-E6F1-9B4F-9C2F-52E19FF48DDC}"/>
              </a:ext>
            </a:extLst>
          </p:cNvPr>
          <p:cNvSpPr/>
          <p:nvPr/>
        </p:nvSpPr>
        <p:spPr>
          <a:xfrm>
            <a:off x="10907079" y="69975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Helvetica Light" panose="020B0403020202020204" pitchFamily="34" charset="0"/>
              </a:rPr>
              <a:t>AdaIn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F4D225-E7F2-8741-AAA3-FED9DA82264C}"/>
              </a:ext>
            </a:extLst>
          </p:cNvPr>
          <p:cNvSpPr/>
          <p:nvPr/>
        </p:nvSpPr>
        <p:spPr>
          <a:xfrm>
            <a:off x="12013876" y="559106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(Input)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15A70B-9F46-5644-90C5-18BB152545DB}"/>
              </a:ext>
            </a:extLst>
          </p:cNvPr>
          <p:cNvSpPr/>
          <p:nvPr/>
        </p:nvSpPr>
        <p:spPr>
          <a:xfrm>
            <a:off x="13173979" y="572780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(All)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1AE142-39CC-154A-A987-245369DEF9A3}"/>
              </a:ext>
            </a:extLst>
          </p:cNvPr>
          <p:cNvSpPr/>
          <p:nvPr/>
        </p:nvSpPr>
        <p:spPr>
          <a:xfrm>
            <a:off x="14255013" y="586556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Channel-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Gate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4C349E8-06A7-5846-B8D3-5B5CFB095924}"/>
              </a:ext>
            </a:extLst>
          </p:cNvPr>
          <p:cNvSpPr/>
          <p:nvPr/>
        </p:nvSpPr>
        <p:spPr>
          <a:xfrm>
            <a:off x="15397959" y="586556"/>
            <a:ext cx="12234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Per-class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1266288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A16BAC-2C8D-CF46-BDA4-C8B5A611A183}"/>
              </a:ext>
            </a:extLst>
          </p:cNvPr>
          <p:cNvSpPr/>
          <p:nvPr/>
        </p:nvSpPr>
        <p:spPr>
          <a:xfrm>
            <a:off x="11919283" y="7643161"/>
            <a:ext cx="118069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channel_gated</a:t>
            </a:r>
            <a:r>
              <a:rPr lang="en-US" dirty="0"/>
              <a:t>/cityscapes_95_real_A} 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munit_baseline_all</a:t>
            </a:r>
            <a:r>
              <a:rPr lang="en-US" dirty="0"/>
              <a:t>/cityscapes_95_fake_B} 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our_baseline_all</a:t>
            </a:r>
            <a:r>
              <a:rPr lang="en-US" dirty="0"/>
              <a:t>/cityscapes_95_fake_B} &amp; 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acgan_baseline_all</a:t>
            </a:r>
            <a:r>
              <a:rPr lang="en-US" dirty="0"/>
              <a:t>/cityscapes_95_fake_B}&amp;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channel_gated</a:t>
            </a:r>
            <a:r>
              <a:rPr lang="en-US" dirty="0"/>
              <a:t>/cityscapes_95_fake_B} \\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final_images</a:t>
            </a:r>
            <a:r>
              <a:rPr lang="en-US" dirty="0"/>
              <a:t>/</a:t>
            </a:r>
            <a:r>
              <a:rPr lang="en-US" dirty="0" err="1"/>
              <a:t>channel_gated</a:t>
            </a:r>
            <a:r>
              <a:rPr lang="en-US" dirty="0"/>
              <a:t>/night2day_35_3106_to_3109_real_A.jpg} 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munit_baseline_all</a:t>
            </a:r>
            <a:r>
              <a:rPr lang="en-US" dirty="0"/>
              <a:t>/night2day_35_3106_to_3109_fake_B} 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our_baseline_all</a:t>
            </a:r>
            <a:r>
              <a:rPr lang="en-US" dirty="0"/>
              <a:t>/night2day_35_3106_to_3109_fake_B} &amp;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acgan_baseline_all</a:t>
            </a:r>
            <a:r>
              <a:rPr lang="en-US" dirty="0"/>
              <a:t>/night2day_35_3106_to_3109_fake_B} &amp; </a:t>
            </a:r>
          </a:p>
          <a:p>
            <a:r>
              <a:rPr lang="en-US" dirty="0"/>
              <a:t>    \</a:t>
            </a:r>
            <a:r>
              <a:rPr lang="en-US" dirty="0" err="1"/>
              <a:t>includegraphics</a:t>
            </a:r>
            <a:r>
              <a:rPr lang="en-US" dirty="0"/>
              <a:t>[width=.18\linewidth]{</a:t>
            </a:r>
            <a:r>
              <a:rPr lang="en-US" dirty="0" err="1"/>
              <a:t>channel_gated</a:t>
            </a:r>
            <a:r>
              <a:rPr lang="en-US" dirty="0"/>
              <a:t>/night2day_35_3106_to_3109_fake_B}\\</a:t>
            </a:r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0E9D0-1EC2-D246-BFA9-9C65F47F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556" y="19882"/>
            <a:ext cx="3566160" cy="2005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CB4BF-224A-1941-BFD4-03D7DCAC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56" y="19882"/>
            <a:ext cx="3566160" cy="2005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94091-4667-2845-AD85-B2BAC49FD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356" y="19882"/>
            <a:ext cx="3566160" cy="2005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13E51B-F7F0-A243-B1F9-43EB370C4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0156" y="19882"/>
            <a:ext cx="3566160" cy="2005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940F92-E5D0-3348-B53E-D62B7449C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6" y="19882"/>
            <a:ext cx="3566160" cy="20059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56139-A836-1744-9112-6A4306DFF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0156" y="2181841"/>
            <a:ext cx="3566160" cy="26744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900D78-1305-7544-8BB5-CD7C418E5E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0292" y="2181841"/>
            <a:ext cx="3566160" cy="26744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9ECE54-CB29-564C-B9D7-83BF7C1845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0429" y="2181841"/>
            <a:ext cx="3566160" cy="2674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61D920-3781-FB47-AF75-6A5EB5C8DC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0566" y="2181841"/>
            <a:ext cx="3566160" cy="2674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A5E08C6-FB12-674B-8411-C24D20507E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03" y="2181841"/>
            <a:ext cx="3566160" cy="26744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040B3F0-69BC-514E-97D6-9AC135B75DB2}"/>
              </a:ext>
            </a:extLst>
          </p:cNvPr>
          <p:cNvSpPr/>
          <p:nvPr/>
        </p:nvSpPr>
        <p:spPr>
          <a:xfrm>
            <a:off x="30703" y="5070991"/>
            <a:ext cx="3566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Input</a:t>
            </a:r>
            <a:endParaRPr lang="en-US" sz="24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C08020-A143-704F-B330-F7DC84B6682F}"/>
              </a:ext>
            </a:extLst>
          </p:cNvPr>
          <p:cNvSpPr/>
          <p:nvPr/>
        </p:nvSpPr>
        <p:spPr>
          <a:xfrm>
            <a:off x="3697356" y="4886325"/>
            <a:ext cx="3566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Helvetica Light" panose="020B0403020202020204" pitchFamily="34" charset="0"/>
              </a:rPr>
              <a:t>EncDec</a:t>
            </a:r>
            <a:endParaRPr lang="en-US" sz="2400" b="1" dirty="0">
              <a:latin typeface="Helvetica Light" panose="020B0403020202020204" pitchFamily="34" charset="0"/>
            </a:endParaRPr>
          </a:p>
          <a:p>
            <a:pPr algn="ctr"/>
            <a:r>
              <a:rPr lang="en-US" sz="2400" b="1" dirty="0" err="1">
                <a:latin typeface="Helvetica Light" panose="020B0403020202020204" pitchFamily="34" charset="0"/>
              </a:rPr>
              <a:t>Concat</a:t>
            </a:r>
            <a:r>
              <a:rPr lang="en-US" sz="2400" b="1" dirty="0">
                <a:latin typeface="Helvetica Light" panose="020B0403020202020204" pitchFamily="34" charset="0"/>
              </a:rPr>
              <a:t> (All)</a:t>
            </a:r>
            <a:endParaRPr lang="en-US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0A3299-38EC-3E40-B7CF-48ABCC982F82}"/>
              </a:ext>
            </a:extLst>
          </p:cNvPr>
          <p:cNvSpPr/>
          <p:nvPr/>
        </p:nvSpPr>
        <p:spPr>
          <a:xfrm>
            <a:off x="7350429" y="4886325"/>
            <a:ext cx="3566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SkinnyResNet</a:t>
            </a:r>
          </a:p>
          <a:p>
            <a:pPr algn="ctr"/>
            <a:r>
              <a:rPr lang="en-US" sz="2400" b="1" dirty="0" err="1">
                <a:latin typeface="Helvetica Light" panose="020B0403020202020204" pitchFamily="34" charset="0"/>
              </a:rPr>
              <a:t>Concat</a:t>
            </a:r>
            <a:r>
              <a:rPr lang="en-US" sz="2400" b="1" dirty="0">
                <a:latin typeface="Helvetica Light" panose="020B0403020202020204" pitchFamily="34" charset="0"/>
              </a:rPr>
              <a:t> (All)</a:t>
            </a:r>
            <a:endParaRPr lang="en-US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931725-B4B3-6446-B947-94A3B2E9A040}"/>
              </a:ext>
            </a:extLst>
          </p:cNvPr>
          <p:cNvSpPr/>
          <p:nvPr/>
        </p:nvSpPr>
        <p:spPr>
          <a:xfrm>
            <a:off x="11017082" y="4886325"/>
            <a:ext cx="3566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SkinnyResNet</a:t>
            </a:r>
          </a:p>
          <a:p>
            <a:pPr algn="ctr"/>
            <a:r>
              <a:rPr lang="en-US" sz="2400" b="1" dirty="0" err="1">
                <a:latin typeface="Helvetica Light" panose="020B0403020202020204" pitchFamily="34" charset="0"/>
              </a:rPr>
              <a:t>Concat</a:t>
            </a:r>
            <a:r>
              <a:rPr lang="en-US" sz="2400" b="1" dirty="0">
                <a:latin typeface="Helvetica Light" panose="020B0403020202020204" pitchFamily="34" charset="0"/>
              </a:rPr>
              <a:t> (All)+Aux Class</a:t>
            </a:r>
            <a:endParaRPr lang="en-US" sz="2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554B1D-38B8-B24C-A614-A70B4DD89EE0}"/>
              </a:ext>
            </a:extLst>
          </p:cNvPr>
          <p:cNvSpPr/>
          <p:nvPr/>
        </p:nvSpPr>
        <p:spPr>
          <a:xfrm>
            <a:off x="14670155" y="4886325"/>
            <a:ext cx="3566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SkinnyResNet ChannelGate [Ours]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582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FD3EDBF-172E-0640-BEFE-4A9C47C40E73}"/>
                  </a:ext>
                </a:extLst>
              </p:cNvPr>
              <p:cNvSpPr/>
              <p:nvPr/>
            </p:nvSpPr>
            <p:spPr>
              <a:xfrm>
                <a:off x="6013798" y="3839700"/>
                <a:ext cx="12103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FD3EDBF-172E-0640-BEFE-4A9C47C40E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798" y="3839700"/>
                <a:ext cx="1210396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6EEDB7-D072-E74E-B8D8-AB5C51DFFAD2}"/>
              </a:ext>
            </a:extLst>
          </p:cNvPr>
          <p:cNvCxnSpPr>
            <a:cxnSpLocks/>
            <a:stCxn id="120" idx="6"/>
            <a:endCxn id="37" idx="1"/>
          </p:cNvCxnSpPr>
          <p:nvPr/>
        </p:nvCxnSpPr>
        <p:spPr>
          <a:xfrm>
            <a:off x="10583624" y="3047979"/>
            <a:ext cx="27387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24C27EF-A543-CA49-9198-7F0E7D86F4FC}"/>
              </a:ext>
            </a:extLst>
          </p:cNvPr>
          <p:cNvGrpSpPr/>
          <p:nvPr/>
        </p:nvGrpSpPr>
        <p:grpSpPr>
          <a:xfrm>
            <a:off x="9335104" y="2330830"/>
            <a:ext cx="791435" cy="400110"/>
            <a:chOff x="2333054" y="1282989"/>
            <a:chExt cx="791435" cy="400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1B4A2C-727D-4E44-B162-193C95E01F04}"/>
                </a:ext>
              </a:extLst>
            </p:cNvPr>
            <p:cNvSpPr/>
            <p:nvPr/>
          </p:nvSpPr>
          <p:spPr>
            <a:xfrm rot="10800000">
              <a:off x="2373668" y="1282995"/>
              <a:ext cx="689944" cy="4000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28F09FE-6684-F041-9414-F2DB1B3EA454}"/>
                    </a:ext>
                  </a:extLst>
                </p:cNvPr>
                <p:cNvSpPr/>
                <p:nvPr/>
              </p:nvSpPr>
              <p:spPr>
                <a:xfrm>
                  <a:off x="2333054" y="1282989"/>
                  <a:ext cx="791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28F09FE-6684-F041-9414-F2DB1B3EA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054" y="1282989"/>
                  <a:ext cx="791435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65E8FF-15A5-7141-BA39-F5701229BDA0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8753941" y="3047984"/>
            <a:ext cx="1640272" cy="122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1719EA-FE4E-314E-8B36-AB2544249FDF}"/>
                  </a:ext>
                </a:extLst>
              </p:cNvPr>
              <p:cNvSpPr/>
              <p:nvPr/>
            </p:nvSpPr>
            <p:spPr>
              <a:xfrm>
                <a:off x="8410017" y="2847923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1719EA-FE4E-314E-8B36-AB2544249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017" y="2847923"/>
                <a:ext cx="3863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566D6FBE-37FE-4542-A030-3A386CE0E5EC}"/>
              </a:ext>
            </a:extLst>
          </p:cNvPr>
          <p:cNvSpPr/>
          <p:nvPr/>
        </p:nvSpPr>
        <p:spPr>
          <a:xfrm>
            <a:off x="8905768" y="300556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B533FDF6-C21C-1B4D-93B4-0ABAC190B3CA}"/>
              </a:ext>
            </a:extLst>
          </p:cNvPr>
          <p:cNvCxnSpPr>
            <a:cxnSpLocks/>
            <a:stCxn id="12" idx="0"/>
            <a:endCxn id="8" idx="3"/>
          </p:cNvCxnSpPr>
          <p:nvPr/>
        </p:nvCxnSpPr>
        <p:spPr>
          <a:xfrm rot="5400000" flipH="1" flipV="1">
            <a:off x="8924610" y="2554461"/>
            <a:ext cx="474676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62FD1759-70C6-F941-B07E-9ABCBE956DC1}"/>
              </a:ext>
            </a:extLst>
          </p:cNvPr>
          <p:cNvCxnSpPr>
            <a:cxnSpLocks/>
            <a:stCxn id="120" idx="0"/>
            <a:endCxn id="8" idx="1"/>
          </p:cNvCxnSpPr>
          <p:nvPr/>
        </p:nvCxnSpPr>
        <p:spPr>
          <a:xfrm rot="16200000" flipV="1">
            <a:off x="10066098" y="2530448"/>
            <a:ext cx="422391" cy="423262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14B00B-4106-A84F-9A24-393244C9B238}"/>
              </a:ext>
            </a:extLst>
          </p:cNvPr>
          <p:cNvSpPr/>
          <p:nvPr/>
        </p:nvSpPr>
        <p:spPr>
          <a:xfrm>
            <a:off x="10857498" y="2847935"/>
            <a:ext cx="768132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CE7CBF-5237-3448-B420-12E08CFEF6A1}"/>
              </a:ext>
            </a:extLst>
          </p:cNvPr>
          <p:cNvSpPr/>
          <p:nvPr/>
        </p:nvSpPr>
        <p:spPr>
          <a:xfrm>
            <a:off x="10846269" y="2892866"/>
            <a:ext cx="790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AdaIn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8A9988-D5DD-CB49-A335-2A0B4B24E537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11241564" y="2519522"/>
            <a:ext cx="0" cy="32840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272FA5D-C877-AE48-BFFD-13C7FA04D963}"/>
                  </a:ext>
                </a:extLst>
              </p:cNvPr>
              <p:cNvSpPr/>
              <p:nvPr/>
            </p:nvSpPr>
            <p:spPr>
              <a:xfrm>
                <a:off x="10913668" y="2147722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272FA5D-C877-AE48-BFFD-13C7FA04D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668" y="2147722"/>
                <a:ext cx="648767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Oval 119">
            <a:extLst>
              <a:ext uri="{FF2B5EF4-FFF2-40B4-BE49-F238E27FC236}">
                <a16:creationId xmlns:a16="http://schemas.microsoft.com/office/drawing/2014/main" id="{73307FB2-0FD7-BE45-A8DA-3C2C8D3DACC2}"/>
              </a:ext>
            </a:extLst>
          </p:cNvPr>
          <p:cNvSpPr/>
          <p:nvPr/>
        </p:nvSpPr>
        <p:spPr>
          <a:xfrm>
            <a:off x="10394218" y="2953278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DEABE56-4B6C-CF41-B4DE-794DDAC5D3C6}"/>
              </a:ext>
            </a:extLst>
          </p:cNvPr>
          <p:cNvCxnSpPr>
            <a:cxnSpLocks/>
            <a:stCxn id="126" idx="6"/>
          </p:cNvCxnSpPr>
          <p:nvPr/>
        </p:nvCxnSpPr>
        <p:spPr>
          <a:xfrm>
            <a:off x="11732927" y="5257499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1693E0A-35DA-B940-B746-2AD82CAA0052}"/>
              </a:ext>
            </a:extLst>
          </p:cNvPr>
          <p:cNvSpPr/>
          <p:nvPr/>
        </p:nvSpPr>
        <p:spPr>
          <a:xfrm rot="10800000">
            <a:off x="9209447" y="4533271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5651EE7-866B-1648-BC98-615DD163F10F}"/>
                  </a:ext>
                </a:extLst>
              </p:cNvPr>
              <p:cNvSpPr/>
              <p:nvPr/>
            </p:nvSpPr>
            <p:spPr>
              <a:xfrm>
                <a:off x="9168837" y="4533259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5651EE7-866B-1648-BC98-615DD163F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837" y="4533259"/>
                <a:ext cx="791435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08DA24C-490F-DA4D-AFB3-45758AF647DD}"/>
              </a:ext>
            </a:extLst>
          </p:cNvPr>
          <p:cNvCxnSpPr>
            <a:cxnSpLocks/>
          </p:cNvCxnSpPr>
          <p:nvPr/>
        </p:nvCxnSpPr>
        <p:spPr>
          <a:xfrm flipV="1">
            <a:off x="8601649" y="5255692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8D8BE559-30A8-874B-AF96-A9488964AE31}"/>
              </a:ext>
            </a:extLst>
          </p:cNvPr>
          <p:cNvSpPr/>
          <p:nvPr/>
        </p:nvSpPr>
        <p:spPr>
          <a:xfrm>
            <a:off x="8739502" y="521508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73" name="Curved Connector 72">
            <a:extLst>
              <a:ext uri="{FF2B5EF4-FFF2-40B4-BE49-F238E27FC236}">
                <a16:creationId xmlns:a16="http://schemas.microsoft.com/office/drawing/2014/main" id="{24EBFC8E-9816-1440-B515-ED50FD0C3018}"/>
              </a:ext>
            </a:extLst>
          </p:cNvPr>
          <p:cNvCxnSpPr>
            <a:cxnSpLocks/>
            <a:stCxn id="72" idx="0"/>
            <a:endCxn id="68" idx="3"/>
          </p:cNvCxnSpPr>
          <p:nvPr/>
        </p:nvCxnSpPr>
        <p:spPr>
          <a:xfrm rot="5400000" flipH="1" flipV="1">
            <a:off x="8754800" y="4760437"/>
            <a:ext cx="481764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658E55E3-7E5A-1F40-8184-9FBEBC5600A9}"/>
              </a:ext>
            </a:extLst>
          </p:cNvPr>
          <p:cNvCxnSpPr>
            <a:cxnSpLocks/>
            <a:stCxn id="126" idx="0"/>
            <a:endCxn id="82" idx="3"/>
          </p:cNvCxnSpPr>
          <p:nvPr/>
        </p:nvCxnSpPr>
        <p:spPr>
          <a:xfrm rot="16200000" flipV="1">
            <a:off x="11278330" y="4802910"/>
            <a:ext cx="429478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0F18624E-ADBA-074D-84A9-80E1C95D064C}"/>
              </a:ext>
            </a:extLst>
          </p:cNvPr>
          <p:cNvSpPr/>
          <p:nvPr/>
        </p:nvSpPr>
        <p:spPr>
          <a:xfrm>
            <a:off x="10278134" y="4533271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00D6D24-D9C6-6344-8CC6-281779A7C319}"/>
              </a:ext>
            </a:extLst>
          </p:cNvPr>
          <p:cNvSpPr/>
          <p:nvPr/>
        </p:nvSpPr>
        <p:spPr>
          <a:xfrm>
            <a:off x="10259456" y="4579430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Helvetica Light" panose="020B0403020202020204" pitchFamily="34" charset="0"/>
              </a:rPr>
              <a:t>Scale+Shift</a:t>
            </a:r>
            <a:endParaRPr lang="en-US" sz="1400" dirty="0">
              <a:latin typeface="Helvetica Light" panose="020B0403020202020204" pitchFamily="34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E465165-8A93-684C-99E6-FDFF5AAE3D24}"/>
              </a:ext>
            </a:extLst>
          </p:cNvPr>
          <p:cNvCxnSpPr>
            <a:cxnSpLocks/>
          </p:cNvCxnSpPr>
          <p:nvPr/>
        </p:nvCxnSpPr>
        <p:spPr>
          <a:xfrm>
            <a:off x="10813027" y="4205094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926E4A9-302A-524D-A15D-10A91AB31FC3}"/>
                  </a:ext>
                </a:extLst>
              </p:cNvPr>
              <p:cNvSpPr/>
              <p:nvPr/>
            </p:nvSpPr>
            <p:spPr>
              <a:xfrm>
                <a:off x="10488649" y="3833293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C926E4A9-302A-524D-A15D-10A91AB31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649" y="3833293"/>
                <a:ext cx="648767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E082A93-CED5-4D47-9709-827FC2F791F8}"/>
              </a:ext>
            </a:extLst>
          </p:cNvPr>
          <p:cNvCxnSpPr>
            <a:cxnSpLocks/>
          </p:cNvCxnSpPr>
          <p:nvPr/>
        </p:nvCxnSpPr>
        <p:spPr>
          <a:xfrm>
            <a:off x="9899396" y="4733314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9A6700-B2C7-054C-A6E9-8A0AD5C5B4DB}"/>
                  </a:ext>
                </a:extLst>
              </p:cNvPr>
              <p:cNvSpPr/>
              <p:nvPr/>
            </p:nvSpPr>
            <p:spPr>
              <a:xfrm>
                <a:off x="8259341" y="5057443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29A6700-B2C7-054C-A6E9-8A0AD5C5B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341" y="5057443"/>
                <a:ext cx="3863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Oval 125">
            <a:extLst>
              <a:ext uri="{FF2B5EF4-FFF2-40B4-BE49-F238E27FC236}">
                <a16:creationId xmlns:a16="http://schemas.microsoft.com/office/drawing/2014/main" id="{EF8D2ADC-2824-2F4F-8177-838708028EB8}"/>
              </a:ext>
            </a:extLst>
          </p:cNvPr>
          <p:cNvSpPr/>
          <p:nvPr/>
        </p:nvSpPr>
        <p:spPr>
          <a:xfrm>
            <a:off x="11543516" y="5162798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82BB1F-5227-FD4E-95E3-2C8160147442}"/>
              </a:ext>
            </a:extLst>
          </p:cNvPr>
          <p:cNvGrpSpPr/>
          <p:nvPr/>
        </p:nvGrpSpPr>
        <p:grpSpPr>
          <a:xfrm>
            <a:off x="5693702" y="2330830"/>
            <a:ext cx="791435" cy="400110"/>
            <a:chOff x="2333054" y="1282989"/>
            <a:chExt cx="791435" cy="4001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F6A579-E56D-D243-999F-6C285EC7EB35}"/>
                </a:ext>
              </a:extLst>
            </p:cNvPr>
            <p:cNvSpPr/>
            <p:nvPr/>
          </p:nvSpPr>
          <p:spPr>
            <a:xfrm rot="10800000">
              <a:off x="2373668" y="1282995"/>
              <a:ext cx="689944" cy="40009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1C1DF47-F288-FA40-B542-CD113936C20A}"/>
                    </a:ext>
                  </a:extLst>
                </p:cNvPr>
                <p:cNvSpPr/>
                <p:nvPr/>
              </p:nvSpPr>
              <p:spPr>
                <a:xfrm>
                  <a:off x="2333054" y="1282989"/>
                  <a:ext cx="79143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1C1DF47-F288-FA40-B542-CD113936C2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3054" y="1282989"/>
                  <a:ext cx="791435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6F03A4-B696-F946-99CE-026076505FA1}"/>
              </a:ext>
            </a:extLst>
          </p:cNvPr>
          <p:cNvCxnSpPr>
            <a:cxnSpLocks/>
            <a:endCxn id="130" idx="2"/>
          </p:cNvCxnSpPr>
          <p:nvPr/>
        </p:nvCxnSpPr>
        <p:spPr>
          <a:xfrm flipV="1">
            <a:off x="5112544" y="3077356"/>
            <a:ext cx="1644543" cy="10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1BF5B7-AD5C-DF42-A403-2187DD937689}"/>
                  </a:ext>
                </a:extLst>
              </p:cNvPr>
              <p:cNvSpPr/>
              <p:nvPr/>
            </p:nvSpPr>
            <p:spPr>
              <a:xfrm>
                <a:off x="4768615" y="2878303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1BF5B7-AD5C-DF42-A403-2187DD937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615" y="2878303"/>
                <a:ext cx="38638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86C717D2-F297-1243-AED0-DCB9CC15C214}"/>
              </a:ext>
            </a:extLst>
          </p:cNvPr>
          <p:cNvSpPr/>
          <p:nvPr/>
        </p:nvSpPr>
        <p:spPr>
          <a:xfrm>
            <a:off x="5264366" y="303594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E761AD1-35EC-564B-A25C-2CF96EBEBB39}"/>
              </a:ext>
            </a:extLst>
          </p:cNvPr>
          <p:cNvCxnSpPr>
            <a:cxnSpLocks/>
            <a:stCxn id="33" idx="0"/>
            <a:endCxn id="29" idx="3"/>
          </p:cNvCxnSpPr>
          <p:nvPr/>
        </p:nvCxnSpPr>
        <p:spPr>
          <a:xfrm rot="5400000" flipH="1" flipV="1">
            <a:off x="5268018" y="2569651"/>
            <a:ext cx="505056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263551E1-71CD-9142-B809-E433460B06B2}"/>
              </a:ext>
            </a:extLst>
          </p:cNvPr>
          <p:cNvCxnSpPr>
            <a:cxnSpLocks/>
            <a:endCxn id="29" idx="1"/>
          </p:cNvCxnSpPr>
          <p:nvPr/>
        </p:nvCxnSpPr>
        <p:spPr>
          <a:xfrm rot="16200000" flipV="1">
            <a:off x="6403376" y="2551766"/>
            <a:ext cx="469292" cy="42753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C191787E-28DB-A74F-8848-404E0331E814}"/>
              </a:ext>
            </a:extLst>
          </p:cNvPr>
          <p:cNvSpPr/>
          <p:nvPr/>
        </p:nvSpPr>
        <p:spPr>
          <a:xfrm>
            <a:off x="6757087" y="29826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294F249-85D1-504D-8C04-D0C0B1A5715F}"/>
              </a:ext>
            </a:extLst>
          </p:cNvPr>
          <p:cNvCxnSpPr>
            <a:cxnSpLocks/>
          </p:cNvCxnSpPr>
          <p:nvPr/>
        </p:nvCxnSpPr>
        <p:spPr>
          <a:xfrm>
            <a:off x="6946494" y="3078138"/>
            <a:ext cx="2648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13F3617-A088-4C4C-A5BB-9BDA0D87FAFD}"/>
              </a:ext>
            </a:extLst>
          </p:cNvPr>
          <p:cNvCxnSpPr>
            <a:cxnSpLocks/>
            <a:stCxn id="166" idx="6"/>
          </p:cNvCxnSpPr>
          <p:nvPr/>
        </p:nvCxnSpPr>
        <p:spPr>
          <a:xfrm>
            <a:off x="11732927" y="7351556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7E1F7C3-16AE-4840-964F-34DF905AED80}"/>
              </a:ext>
            </a:extLst>
          </p:cNvPr>
          <p:cNvSpPr/>
          <p:nvPr/>
        </p:nvSpPr>
        <p:spPr>
          <a:xfrm rot="10800000">
            <a:off x="9209447" y="6623246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5CBAA05-98E7-844B-9D6D-EC146F7DC4B0}"/>
                  </a:ext>
                </a:extLst>
              </p:cNvPr>
              <p:cNvSpPr/>
              <p:nvPr/>
            </p:nvSpPr>
            <p:spPr>
              <a:xfrm>
                <a:off x="9168837" y="6623235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5CBAA05-98E7-844B-9D6D-EC146F7DC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837" y="6623235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8292EF8-EAF2-DD48-8369-FE7CC636F70C}"/>
              </a:ext>
            </a:extLst>
          </p:cNvPr>
          <p:cNvCxnSpPr>
            <a:cxnSpLocks/>
          </p:cNvCxnSpPr>
          <p:nvPr/>
        </p:nvCxnSpPr>
        <p:spPr>
          <a:xfrm flipV="1">
            <a:off x="8601649" y="7349748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A04D4136-2526-8747-A416-BD9C9B69B335}"/>
              </a:ext>
            </a:extLst>
          </p:cNvPr>
          <p:cNvSpPr/>
          <p:nvPr/>
        </p:nvSpPr>
        <p:spPr>
          <a:xfrm>
            <a:off x="8739502" y="730914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FB5AE591-0B33-194E-9BF2-60B6221850DB}"/>
              </a:ext>
            </a:extLst>
          </p:cNvPr>
          <p:cNvCxnSpPr>
            <a:cxnSpLocks/>
            <a:stCxn id="144" idx="0"/>
            <a:endCxn id="141" idx="3"/>
          </p:cNvCxnSpPr>
          <p:nvPr/>
        </p:nvCxnSpPr>
        <p:spPr>
          <a:xfrm rot="5400000" flipH="1" flipV="1">
            <a:off x="8752760" y="6852453"/>
            <a:ext cx="485846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F4B08179-C814-024E-B585-FF60E3116A84}"/>
              </a:ext>
            </a:extLst>
          </p:cNvPr>
          <p:cNvCxnSpPr>
            <a:cxnSpLocks/>
            <a:stCxn id="166" idx="0"/>
            <a:endCxn id="147" idx="3"/>
          </p:cNvCxnSpPr>
          <p:nvPr/>
        </p:nvCxnSpPr>
        <p:spPr>
          <a:xfrm rot="16200000" flipV="1">
            <a:off x="11276295" y="6894927"/>
            <a:ext cx="433559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A10A47B-E9FC-9245-9CC4-60FC44A0AA9F}"/>
              </a:ext>
            </a:extLst>
          </p:cNvPr>
          <p:cNvSpPr/>
          <p:nvPr/>
        </p:nvSpPr>
        <p:spPr>
          <a:xfrm>
            <a:off x="10278134" y="6623247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9590934-9B95-9746-8FF9-000A637B5CE5}"/>
              </a:ext>
            </a:extLst>
          </p:cNvPr>
          <p:cNvSpPr/>
          <p:nvPr/>
        </p:nvSpPr>
        <p:spPr>
          <a:xfrm>
            <a:off x="10259456" y="6669406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Scale+Shift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4C1D00B-9691-A148-A61F-30D4089B7BC9}"/>
              </a:ext>
            </a:extLst>
          </p:cNvPr>
          <p:cNvCxnSpPr>
            <a:cxnSpLocks/>
          </p:cNvCxnSpPr>
          <p:nvPr/>
        </p:nvCxnSpPr>
        <p:spPr>
          <a:xfrm>
            <a:off x="10813027" y="6295070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CA647A9-98AA-C345-AB5C-4426D9D51AF7}"/>
                  </a:ext>
                </a:extLst>
              </p:cNvPr>
              <p:cNvSpPr/>
              <p:nvPr/>
            </p:nvSpPr>
            <p:spPr>
              <a:xfrm>
                <a:off x="10488649" y="5895837"/>
                <a:ext cx="648767" cy="466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CA647A9-98AA-C345-AB5C-4426D9D51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649" y="5895837"/>
                <a:ext cx="648767" cy="4664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CBA2FCBF-947D-B447-97F2-577504C7A327}"/>
              </a:ext>
            </a:extLst>
          </p:cNvPr>
          <p:cNvCxnSpPr>
            <a:cxnSpLocks/>
          </p:cNvCxnSpPr>
          <p:nvPr/>
        </p:nvCxnSpPr>
        <p:spPr>
          <a:xfrm>
            <a:off x="9899396" y="6823290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3E61FDB-4068-9546-9FBF-5B14387FBC0C}"/>
                  </a:ext>
                </a:extLst>
              </p:cNvPr>
              <p:cNvSpPr/>
              <p:nvPr/>
            </p:nvSpPr>
            <p:spPr>
              <a:xfrm>
                <a:off x="8259341" y="7139725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3E61FDB-4068-9546-9FBF-5B14387FB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341" y="7139725"/>
                <a:ext cx="3863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Oval 165">
            <a:extLst>
              <a:ext uri="{FF2B5EF4-FFF2-40B4-BE49-F238E27FC236}">
                <a16:creationId xmlns:a16="http://schemas.microsoft.com/office/drawing/2014/main" id="{2B3CBE19-60FB-D140-9007-13371746645B}"/>
              </a:ext>
            </a:extLst>
          </p:cNvPr>
          <p:cNvSpPr/>
          <p:nvPr/>
        </p:nvSpPr>
        <p:spPr>
          <a:xfrm>
            <a:off x="11543516" y="7256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1E8791B-A9DB-1845-8D2A-F90182199651}"/>
              </a:ext>
            </a:extLst>
          </p:cNvPr>
          <p:cNvCxnSpPr>
            <a:cxnSpLocks/>
            <a:stCxn id="168" idx="6"/>
          </p:cNvCxnSpPr>
          <p:nvPr/>
        </p:nvCxnSpPr>
        <p:spPr>
          <a:xfrm>
            <a:off x="7561542" y="7351556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550DC87-8E53-194D-BE64-5BA1C3B17407}"/>
              </a:ext>
            </a:extLst>
          </p:cNvPr>
          <p:cNvSpPr/>
          <p:nvPr/>
        </p:nvSpPr>
        <p:spPr>
          <a:xfrm rot="10800000">
            <a:off x="5031296" y="6623247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B3A3D5C-EA6E-634A-AB7F-25ED1BC577B4}"/>
                  </a:ext>
                </a:extLst>
              </p:cNvPr>
              <p:cNvSpPr/>
              <p:nvPr/>
            </p:nvSpPr>
            <p:spPr>
              <a:xfrm>
                <a:off x="4990686" y="6623235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B3A3D5C-EA6E-634A-AB7F-25ED1BC577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86" y="6623235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2C31C69-EE84-8F46-96C0-4D8F7C9FC26B}"/>
              </a:ext>
            </a:extLst>
          </p:cNvPr>
          <p:cNvCxnSpPr>
            <a:cxnSpLocks/>
          </p:cNvCxnSpPr>
          <p:nvPr/>
        </p:nvCxnSpPr>
        <p:spPr>
          <a:xfrm>
            <a:off x="4423498" y="7345667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474CDE5D-89FC-C34D-8981-F1644D363123}"/>
              </a:ext>
            </a:extLst>
          </p:cNvPr>
          <p:cNvSpPr/>
          <p:nvPr/>
        </p:nvSpPr>
        <p:spPr>
          <a:xfrm>
            <a:off x="4561351" y="730914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58" name="Curved Connector 157">
            <a:extLst>
              <a:ext uri="{FF2B5EF4-FFF2-40B4-BE49-F238E27FC236}">
                <a16:creationId xmlns:a16="http://schemas.microsoft.com/office/drawing/2014/main" id="{44F5C57D-4781-3848-8D95-6ED363265EC3}"/>
              </a:ext>
            </a:extLst>
          </p:cNvPr>
          <p:cNvCxnSpPr>
            <a:cxnSpLocks/>
            <a:stCxn id="157" idx="0"/>
            <a:endCxn id="154" idx="3"/>
          </p:cNvCxnSpPr>
          <p:nvPr/>
        </p:nvCxnSpPr>
        <p:spPr>
          <a:xfrm rot="5400000" flipH="1" flipV="1">
            <a:off x="4574614" y="6852454"/>
            <a:ext cx="485845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urved Connector 158">
            <a:extLst>
              <a:ext uri="{FF2B5EF4-FFF2-40B4-BE49-F238E27FC236}">
                <a16:creationId xmlns:a16="http://schemas.microsoft.com/office/drawing/2014/main" id="{6210F1A4-4A7B-8745-AE89-5AC917A93A6A}"/>
              </a:ext>
            </a:extLst>
          </p:cNvPr>
          <p:cNvCxnSpPr>
            <a:cxnSpLocks/>
            <a:stCxn id="168" idx="0"/>
            <a:endCxn id="160" idx="3"/>
          </p:cNvCxnSpPr>
          <p:nvPr/>
        </p:nvCxnSpPr>
        <p:spPr>
          <a:xfrm rot="16200000" flipV="1">
            <a:off x="7010395" y="6800408"/>
            <a:ext cx="433559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CCCF053-1931-FF4D-ABC3-69F7A6EE1DC7}"/>
              </a:ext>
            </a:extLst>
          </p:cNvPr>
          <p:cNvSpPr/>
          <p:nvPr/>
        </p:nvSpPr>
        <p:spPr>
          <a:xfrm>
            <a:off x="6267344" y="6623247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85EB405-6856-7046-86C1-9875D1044D3C}"/>
              </a:ext>
            </a:extLst>
          </p:cNvPr>
          <p:cNvSpPr/>
          <p:nvPr/>
        </p:nvSpPr>
        <p:spPr>
          <a:xfrm>
            <a:off x="6282455" y="6669406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2BC1525-D80F-404E-B075-25D7189168C1}"/>
              </a:ext>
            </a:extLst>
          </p:cNvPr>
          <p:cNvCxnSpPr>
            <a:cxnSpLocks/>
          </p:cNvCxnSpPr>
          <p:nvPr/>
        </p:nvCxnSpPr>
        <p:spPr>
          <a:xfrm>
            <a:off x="6627422" y="6310458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22BB2D2-FFC5-DB4D-9A9C-45335EC7A722}"/>
                  </a:ext>
                </a:extLst>
              </p:cNvPr>
              <p:cNvSpPr/>
              <p:nvPr/>
            </p:nvSpPr>
            <p:spPr>
              <a:xfrm>
                <a:off x="5942678" y="5888528"/>
                <a:ext cx="1343060" cy="422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22BB2D2-FFC5-DB4D-9A9C-45335EC7A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678" y="5888528"/>
                <a:ext cx="1343060" cy="422744"/>
              </a:xfrm>
              <a:prstGeom prst="rect">
                <a:avLst/>
              </a:prstGeom>
              <a:blipFill>
                <a:blip r:embed="rId1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438C82F-B8C9-F442-8853-14D1F6FEDAF9}"/>
              </a:ext>
            </a:extLst>
          </p:cNvPr>
          <p:cNvCxnSpPr>
            <a:cxnSpLocks/>
          </p:cNvCxnSpPr>
          <p:nvPr/>
        </p:nvCxnSpPr>
        <p:spPr>
          <a:xfrm flipV="1">
            <a:off x="5721245" y="6819444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A765D332-CDCD-654C-8693-24172CCFADB2}"/>
                  </a:ext>
                </a:extLst>
              </p:cNvPr>
              <p:cNvSpPr/>
              <p:nvPr/>
            </p:nvSpPr>
            <p:spPr>
              <a:xfrm>
                <a:off x="4081190" y="7155113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A765D332-CDCD-654C-8693-24172CCFA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190" y="7155113"/>
                <a:ext cx="3863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Oval 167">
            <a:extLst>
              <a:ext uri="{FF2B5EF4-FFF2-40B4-BE49-F238E27FC236}">
                <a16:creationId xmlns:a16="http://schemas.microsoft.com/office/drawing/2014/main" id="{A8F642AA-DA02-0647-B539-3EB5D88FF392}"/>
              </a:ext>
            </a:extLst>
          </p:cNvPr>
          <p:cNvSpPr/>
          <p:nvPr/>
        </p:nvSpPr>
        <p:spPr>
          <a:xfrm>
            <a:off x="7372131" y="7256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11C011C-8A2C-4141-A3E0-C3CCCA431D53}"/>
              </a:ext>
            </a:extLst>
          </p:cNvPr>
          <p:cNvSpPr txBox="1"/>
          <p:nvPr/>
        </p:nvSpPr>
        <p:spPr>
          <a:xfrm>
            <a:off x="4327200" y="3288343"/>
            <a:ext cx="52052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Vanilla </a:t>
            </a:r>
            <a:r>
              <a:rPr lang="en-US" sz="2700" dirty="0" err="1">
                <a:latin typeface="Helvetica Light" panose="020B0403020202020204" pitchFamily="34" charset="0"/>
              </a:rPr>
              <a:t>ResNet</a:t>
            </a:r>
            <a:r>
              <a:rPr lang="en-US" sz="2700" dirty="0">
                <a:latin typeface="Helvetica Light" panose="020B0403020202020204" pitchFamily="34" charset="0"/>
              </a:rPr>
              <a:t> (No conditioning)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C0456C9D-965E-F34D-91B2-D4E4F6772DA8}"/>
              </a:ext>
            </a:extLst>
          </p:cNvPr>
          <p:cNvSpPr txBox="1"/>
          <p:nvPr/>
        </p:nvSpPr>
        <p:spPr>
          <a:xfrm>
            <a:off x="8492898" y="3288343"/>
            <a:ext cx="52052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Adaptive Instance Normalization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DD71D2C-DA93-E94B-B767-9A7ED7EDCD59}"/>
              </a:ext>
            </a:extLst>
          </p:cNvPr>
          <p:cNvCxnSpPr>
            <a:cxnSpLocks/>
            <a:stCxn id="128" idx="6"/>
          </p:cNvCxnSpPr>
          <p:nvPr/>
        </p:nvCxnSpPr>
        <p:spPr>
          <a:xfrm>
            <a:off x="7561542" y="5257499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8D3DED95-3906-7342-A373-24B734624509}"/>
              </a:ext>
            </a:extLst>
          </p:cNvPr>
          <p:cNvSpPr/>
          <p:nvPr/>
        </p:nvSpPr>
        <p:spPr>
          <a:xfrm rot="10800000">
            <a:off x="5031296" y="4533270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8C5E752-C2F2-A549-9261-6BE671CD8CC8}"/>
                  </a:ext>
                </a:extLst>
              </p:cNvPr>
              <p:cNvSpPr/>
              <p:nvPr/>
            </p:nvSpPr>
            <p:spPr>
              <a:xfrm>
                <a:off x="4990686" y="4533259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8C5E752-C2F2-A549-9261-6BE671CD8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86" y="4533259"/>
                <a:ext cx="791435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3188CCB-3EF4-1840-9BA9-FE90088414D6}"/>
              </a:ext>
            </a:extLst>
          </p:cNvPr>
          <p:cNvCxnSpPr>
            <a:cxnSpLocks/>
          </p:cNvCxnSpPr>
          <p:nvPr/>
        </p:nvCxnSpPr>
        <p:spPr>
          <a:xfrm>
            <a:off x="4423498" y="5251610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A3C1EA9D-6E72-B841-B530-D45F8B9DB02B}"/>
              </a:ext>
            </a:extLst>
          </p:cNvPr>
          <p:cNvSpPr/>
          <p:nvPr/>
        </p:nvSpPr>
        <p:spPr>
          <a:xfrm>
            <a:off x="4561351" y="521508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28219762-7274-9D41-8B86-71C0C138147A}"/>
              </a:ext>
            </a:extLst>
          </p:cNvPr>
          <p:cNvCxnSpPr>
            <a:cxnSpLocks/>
            <a:stCxn id="103" idx="0"/>
            <a:endCxn id="100" idx="3"/>
          </p:cNvCxnSpPr>
          <p:nvPr/>
        </p:nvCxnSpPr>
        <p:spPr>
          <a:xfrm rot="5400000" flipH="1" flipV="1">
            <a:off x="4576654" y="4760437"/>
            <a:ext cx="481765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EE50022D-6F9F-0C47-BD4B-4CE259BE7E7F}"/>
              </a:ext>
            </a:extLst>
          </p:cNvPr>
          <p:cNvCxnSpPr>
            <a:cxnSpLocks/>
            <a:stCxn id="128" idx="0"/>
            <a:endCxn id="108" idx="3"/>
          </p:cNvCxnSpPr>
          <p:nvPr/>
        </p:nvCxnSpPr>
        <p:spPr>
          <a:xfrm rot="16200000" flipV="1">
            <a:off x="7012430" y="4708392"/>
            <a:ext cx="429478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848DAE1-A63A-4649-BDFF-4CF082B8676A}"/>
              </a:ext>
            </a:extLst>
          </p:cNvPr>
          <p:cNvSpPr/>
          <p:nvPr/>
        </p:nvSpPr>
        <p:spPr>
          <a:xfrm>
            <a:off x="6267344" y="4533271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35A1E4B-BBC9-344D-86EA-44E76BC929A2}"/>
              </a:ext>
            </a:extLst>
          </p:cNvPr>
          <p:cNvSpPr/>
          <p:nvPr/>
        </p:nvSpPr>
        <p:spPr>
          <a:xfrm>
            <a:off x="6282455" y="4579430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06122C9-44B6-D74C-96E8-CCB28F4AEEC3}"/>
              </a:ext>
            </a:extLst>
          </p:cNvPr>
          <p:cNvCxnSpPr>
            <a:cxnSpLocks/>
          </p:cNvCxnSpPr>
          <p:nvPr/>
        </p:nvCxnSpPr>
        <p:spPr>
          <a:xfrm>
            <a:off x="6627422" y="4210322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57E3C83-3C7A-0B44-A5CE-753CB4357C07}"/>
              </a:ext>
            </a:extLst>
          </p:cNvPr>
          <p:cNvCxnSpPr>
            <a:cxnSpLocks/>
          </p:cNvCxnSpPr>
          <p:nvPr/>
        </p:nvCxnSpPr>
        <p:spPr>
          <a:xfrm flipV="1">
            <a:off x="5721245" y="4729468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3938F3D-A8FF-C742-A79A-26275B7C10EA}"/>
                  </a:ext>
                </a:extLst>
              </p:cNvPr>
              <p:cNvSpPr/>
              <p:nvPr/>
            </p:nvSpPr>
            <p:spPr>
              <a:xfrm>
                <a:off x="4081190" y="5057443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3938F3D-A8FF-C742-A79A-26275B7C1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190" y="5057443"/>
                <a:ext cx="38638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Oval 127">
            <a:extLst>
              <a:ext uri="{FF2B5EF4-FFF2-40B4-BE49-F238E27FC236}">
                <a16:creationId xmlns:a16="http://schemas.microsoft.com/office/drawing/2014/main" id="{ABF75711-9EF0-6642-AFF3-7992B9E69A93}"/>
              </a:ext>
            </a:extLst>
          </p:cNvPr>
          <p:cNvSpPr/>
          <p:nvPr/>
        </p:nvSpPr>
        <p:spPr>
          <a:xfrm>
            <a:off x="7372131" y="5162798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AAA314D-3EF5-3B47-B782-5EFD9E51EF1D}"/>
              </a:ext>
            </a:extLst>
          </p:cNvPr>
          <p:cNvSpPr txBox="1"/>
          <p:nvPr/>
        </p:nvSpPr>
        <p:spPr>
          <a:xfrm>
            <a:off x="12997132" y="4324325"/>
            <a:ext cx="3577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+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B8DB599-6610-6D4A-8B9E-3544399641F2}"/>
              </a:ext>
            </a:extLst>
          </p:cNvPr>
          <p:cNvSpPr txBox="1"/>
          <p:nvPr/>
        </p:nvSpPr>
        <p:spPr>
          <a:xfrm>
            <a:off x="4486133" y="5417839"/>
            <a:ext cx="48013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Blockwise Gating (Scale only)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ACD55AC-CF85-1941-8071-DBBBE1A6D1A2}"/>
              </a:ext>
            </a:extLst>
          </p:cNvPr>
          <p:cNvSpPr txBox="1"/>
          <p:nvPr/>
        </p:nvSpPr>
        <p:spPr>
          <a:xfrm>
            <a:off x="8570641" y="5419086"/>
            <a:ext cx="49728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Blockwise Gating (Scale+Shift)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FFB4858-05E9-A840-9C1F-C4B4D2E93708}"/>
              </a:ext>
            </a:extLst>
          </p:cNvPr>
          <p:cNvSpPr txBox="1"/>
          <p:nvPr/>
        </p:nvSpPr>
        <p:spPr>
          <a:xfrm>
            <a:off x="4320788" y="7580123"/>
            <a:ext cx="52245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Channelwise Gating (Scale only)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8337A190-CEA8-244D-8B11-4702D443F104}"/>
              </a:ext>
            </a:extLst>
          </p:cNvPr>
          <p:cNvSpPr txBox="1"/>
          <p:nvPr/>
        </p:nvSpPr>
        <p:spPr>
          <a:xfrm>
            <a:off x="8429580" y="7581370"/>
            <a:ext cx="53960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Helvetica Light" panose="020B0403020202020204" pitchFamily="34" charset="0"/>
              </a:rPr>
              <a:t>Channelwise Gating (Scale+Shift)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0B1C801-9975-EF4A-96A9-169D30861CA1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11625630" y="3047979"/>
            <a:ext cx="399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93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86ABAED-4F6A-0249-AF93-9CE0F0B87493}"/>
              </a:ext>
            </a:extLst>
          </p:cNvPr>
          <p:cNvSpPr/>
          <p:nvPr/>
        </p:nvSpPr>
        <p:spPr>
          <a:xfrm>
            <a:off x="6495761" y="3629179"/>
            <a:ext cx="116943" cy="965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1ADC0F-E6F1-B94F-A529-45845491F8A4}"/>
              </a:ext>
            </a:extLst>
          </p:cNvPr>
          <p:cNvSpPr/>
          <p:nvPr/>
        </p:nvSpPr>
        <p:spPr>
          <a:xfrm>
            <a:off x="6659749" y="3746153"/>
            <a:ext cx="116943" cy="731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6055EB-5483-6E44-BE9A-0BE358749F66}"/>
              </a:ext>
            </a:extLst>
          </p:cNvPr>
          <p:cNvSpPr/>
          <p:nvPr/>
        </p:nvSpPr>
        <p:spPr>
          <a:xfrm>
            <a:off x="6823737" y="3837593"/>
            <a:ext cx="116943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B22FE5-0C2B-064F-BB65-B7DA5EEFA750}"/>
              </a:ext>
            </a:extLst>
          </p:cNvPr>
          <p:cNvSpPr/>
          <p:nvPr/>
        </p:nvSpPr>
        <p:spPr>
          <a:xfrm>
            <a:off x="7807664" y="3629179"/>
            <a:ext cx="116943" cy="965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AF41A8-003A-9D42-95E9-F293913952E9}"/>
              </a:ext>
            </a:extLst>
          </p:cNvPr>
          <p:cNvSpPr/>
          <p:nvPr/>
        </p:nvSpPr>
        <p:spPr>
          <a:xfrm>
            <a:off x="7643677" y="3746153"/>
            <a:ext cx="116943" cy="7315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04BFA9-E6AA-AF4C-ADD9-38D7A9D98C59}"/>
              </a:ext>
            </a:extLst>
          </p:cNvPr>
          <p:cNvSpPr/>
          <p:nvPr/>
        </p:nvSpPr>
        <p:spPr>
          <a:xfrm>
            <a:off x="6987725" y="3837593"/>
            <a:ext cx="116943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230ECA-8D5A-514C-9D9A-351B1A53D64C}"/>
              </a:ext>
            </a:extLst>
          </p:cNvPr>
          <p:cNvSpPr/>
          <p:nvPr/>
        </p:nvSpPr>
        <p:spPr>
          <a:xfrm>
            <a:off x="7151713" y="3837593"/>
            <a:ext cx="116943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CC0526-E8C1-0247-883C-BF5875BD71FE}"/>
              </a:ext>
            </a:extLst>
          </p:cNvPr>
          <p:cNvSpPr/>
          <p:nvPr/>
        </p:nvSpPr>
        <p:spPr>
          <a:xfrm>
            <a:off x="7315701" y="3837593"/>
            <a:ext cx="116943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46AA71-5B43-9443-BA6C-C57D04C43DD1}"/>
              </a:ext>
            </a:extLst>
          </p:cNvPr>
          <p:cNvSpPr/>
          <p:nvPr/>
        </p:nvSpPr>
        <p:spPr>
          <a:xfrm>
            <a:off x="7479689" y="3837593"/>
            <a:ext cx="116943" cy="5486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9DA854-A02B-E449-9EDC-4FCFC34A455A}"/>
              </a:ext>
            </a:extLst>
          </p:cNvPr>
          <p:cNvSpPr/>
          <p:nvPr/>
        </p:nvSpPr>
        <p:spPr>
          <a:xfrm>
            <a:off x="7025402" y="3939554"/>
            <a:ext cx="355807" cy="3542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FB9198A-C94E-FD47-9236-F617A18CC0F8}"/>
                  </a:ext>
                </a:extLst>
              </p:cNvPr>
              <p:cNvSpPr/>
              <p:nvPr/>
            </p:nvSpPr>
            <p:spPr>
              <a:xfrm>
                <a:off x="6995524" y="3911858"/>
                <a:ext cx="4155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FB9198A-C94E-FD47-9236-F617A18CC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524" y="3911858"/>
                <a:ext cx="415563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F1B8535A-7B4D-2446-AA63-2CF0C115887A}"/>
              </a:ext>
            </a:extLst>
          </p:cNvPr>
          <p:cNvSpPr/>
          <p:nvPr/>
        </p:nvSpPr>
        <p:spPr>
          <a:xfrm>
            <a:off x="5693121" y="2227099"/>
            <a:ext cx="116943" cy="965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60DED9E-904D-B944-8810-9FA062F00079}"/>
              </a:ext>
            </a:extLst>
          </p:cNvPr>
          <p:cNvSpPr/>
          <p:nvPr/>
        </p:nvSpPr>
        <p:spPr>
          <a:xfrm>
            <a:off x="10085989" y="3337895"/>
            <a:ext cx="700196" cy="244611"/>
          </a:xfrm>
          <a:prstGeom prst="rect">
            <a:avLst/>
          </a:prstGeom>
          <a:solidFill>
            <a:srgbClr val="3C7DA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aseline="-25000" dirty="0">
              <a:solidFill>
                <a:schemeClr val="bg1"/>
              </a:solidFill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016FC10-D297-2244-9498-58B93A32D8C8}"/>
              </a:ext>
            </a:extLst>
          </p:cNvPr>
          <p:cNvGrpSpPr/>
          <p:nvPr/>
        </p:nvGrpSpPr>
        <p:grpSpPr>
          <a:xfrm>
            <a:off x="4154852" y="5489820"/>
            <a:ext cx="2419390" cy="1673455"/>
            <a:chOff x="1106851" y="3775315"/>
            <a:chExt cx="2419390" cy="1673455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440A170-6D39-3646-BDC2-665608E9B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331" y="4805901"/>
              <a:ext cx="0" cy="2939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8410C50-ED13-0D48-A4AB-B6CA4D29E661}"/>
                </a:ext>
              </a:extLst>
            </p:cNvPr>
            <p:cNvCxnSpPr>
              <a:cxnSpLocks/>
            </p:cNvCxnSpPr>
            <p:nvPr/>
          </p:nvCxnSpPr>
          <p:spPr>
            <a:xfrm>
              <a:off x="1347534" y="5104256"/>
              <a:ext cx="3627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4689759-25FD-A94A-BD9A-63D062D19EFC}"/>
                    </a:ext>
                  </a:extLst>
                </p:cNvPr>
                <p:cNvSpPr/>
                <p:nvPr/>
              </p:nvSpPr>
              <p:spPr>
                <a:xfrm>
                  <a:off x="1113937" y="5048660"/>
                  <a:ext cx="37221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4689759-25FD-A94A-BD9A-63D062D19E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937" y="5048660"/>
                  <a:ext cx="372218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4B1EA0-23C7-1145-B84F-72453445C64C}"/>
                    </a:ext>
                  </a:extLst>
                </p:cNvPr>
                <p:cNvSpPr/>
                <p:nvPr/>
              </p:nvSpPr>
              <p:spPr>
                <a:xfrm>
                  <a:off x="1106851" y="4078180"/>
                  <a:ext cx="38638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C4B1EA0-23C7-1145-B84F-72453445C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851" y="4078180"/>
                  <a:ext cx="386388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D2C728E-D57B-FC4F-AAF4-D45D23A34328}"/>
                </a:ext>
              </a:extLst>
            </p:cNvPr>
            <p:cNvGrpSpPr/>
            <p:nvPr/>
          </p:nvGrpSpPr>
          <p:grpSpPr>
            <a:xfrm>
              <a:off x="1445081" y="3775315"/>
              <a:ext cx="316313" cy="1005840"/>
              <a:chOff x="1445081" y="3760038"/>
              <a:chExt cx="316313" cy="100584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83C207D-C710-1D41-89F8-F7E953D052CC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B4D1C3A-8417-5A49-8717-4B552431DC58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2BE504F-A969-AE46-B808-318EEC537155}"/>
                </a:ext>
              </a:extLst>
            </p:cNvPr>
            <p:cNvSpPr/>
            <p:nvPr/>
          </p:nvSpPr>
          <p:spPr>
            <a:xfrm>
              <a:off x="1260279" y="5072725"/>
              <a:ext cx="91440" cy="73152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C9C3895-EF37-4C4B-A59E-33A4F74E5065}"/>
                </a:ext>
              </a:extLst>
            </p:cNvPr>
            <p:cNvSpPr/>
            <p:nvPr/>
          </p:nvSpPr>
          <p:spPr>
            <a:xfrm>
              <a:off x="1826935" y="4022203"/>
              <a:ext cx="228600" cy="758952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D551285-BCC5-2E4B-9A1E-B929B8E89D45}"/>
                </a:ext>
              </a:extLst>
            </p:cNvPr>
            <p:cNvSpPr/>
            <p:nvPr/>
          </p:nvSpPr>
          <p:spPr>
            <a:xfrm>
              <a:off x="2121076" y="4278235"/>
              <a:ext cx="228600" cy="502920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95F0E11-97C7-2A44-9A5A-F45A21695FE0}"/>
                </a:ext>
              </a:extLst>
            </p:cNvPr>
            <p:cNvSpPr/>
            <p:nvPr/>
          </p:nvSpPr>
          <p:spPr>
            <a:xfrm>
              <a:off x="2415217" y="4278235"/>
              <a:ext cx="228600" cy="502920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407C619-AB75-2C4B-B358-DD6B63315DFF}"/>
                </a:ext>
              </a:extLst>
            </p:cNvPr>
            <p:cNvSpPr/>
            <p:nvPr/>
          </p:nvSpPr>
          <p:spPr>
            <a:xfrm>
              <a:off x="2709358" y="4278235"/>
              <a:ext cx="228600" cy="502920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0F10530-3532-9A44-9E85-9CD4658BD4CF}"/>
                </a:ext>
              </a:extLst>
            </p:cNvPr>
            <p:cNvSpPr/>
            <p:nvPr/>
          </p:nvSpPr>
          <p:spPr>
            <a:xfrm>
              <a:off x="3297641" y="3775315"/>
              <a:ext cx="228600" cy="1005840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ECC1892-976B-C44F-BC02-F9399D9B014A}"/>
                </a:ext>
              </a:extLst>
            </p:cNvPr>
            <p:cNvSpPr/>
            <p:nvPr/>
          </p:nvSpPr>
          <p:spPr>
            <a:xfrm>
              <a:off x="3003499" y="4022203"/>
              <a:ext cx="228600" cy="758952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BB3A0E1-1CE6-D149-8A6D-6BDEC5215E59}"/>
                </a:ext>
              </a:extLst>
            </p:cNvPr>
            <p:cNvGrpSpPr/>
            <p:nvPr/>
          </p:nvGrpSpPr>
          <p:grpSpPr>
            <a:xfrm>
              <a:off x="2321736" y="4340405"/>
              <a:ext cx="415563" cy="400110"/>
              <a:chOff x="2228885" y="4745201"/>
              <a:chExt cx="415563" cy="40011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218F572-7FAE-AB47-9F78-425847E806CA}"/>
                  </a:ext>
                </a:extLst>
              </p:cNvPr>
              <p:cNvSpPr/>
              <p:nvPr/>
            </p:nvSpPr>
            <p:spPr>
              <a:xfrm>
                <a:off x="2250365" y="4813099"/>
                <a:ext cx="355807" cy="26580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1E524F7A-742F-B048-9226-CDB5121FAB60}"/>
                      </a:ext>
                    </a:extLst>
                  </p:cNvPr>
                  <p:cNvSpPr/>
                  <p:nvPr/>
                </p:nvSpPr>
                <p:spPr>
                  <a:xfrm>
                    <a:off x="2228885" y="4745201"/>
                    <a:ext cx="415563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charset="0"/>
                            </a:rPr>
                            <m:t>𝐺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1E524F7A-742F-B048-9226-CDB5121FAB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85" y="4745201"/>
                    <a:ext cx="415563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445358A-C3CD-2B48-9CF4-B6A9FBD1F722}"/>
              </a:ext>
            </a:extLst>
          </p:cNvPr>
          <p:cNvGrpSpPr/>
          <p:nvPr/>
        </p:nvGrpSpPr>
        <p:grpSpPr>
          <a:xfrm>
            <a:off x="6854404" y="5489820"/>
            <a:ext cx="2950065" cy="1673455"/>
            <a:chOff x="3806399" y="3775315"/>
            <a:chExt cx="2950065" cy="1673455"/>
          </a:xfrm>
        </p:grpSpPr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42A7C55-94CA-0145-9105-6D3F0B804D24}"/>
                </a:ext>
              </a:extLst>
            </p:cNvPr>
            <p:cNvCxnSpPr>
              <a:cxnSpLocks/>
            </p:cNvCxnSpPr>
            <p:nvPr/>
          </p:nvCxnSpPr>
          <p:spPr>
            <a:xfrm>
              <a:off x="4047082" y="5104256"/>
              <a:ext cx="23541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3297059-D114-AD4E-BB19-36CD5D788E33}"/>
                    </a:ext>
                  </a:extLst>
                </p:cNvPr>
                <p:cNvSpPr/>
                <p:nvPr/>
              </p:nvSpPr>
              <p:spPr>
                <a:xfrm>
                  <a:off x="3813485" y="5048660"/>
                  <a:ext cx="37221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3297059-D114-AD4E-BB19-36CD5D788E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3485" y="5048660"/>
                  <a:ext cx="372218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5D17B0A-A4A1-C040-BF59-B3A7410394B5}"/>
                    </a:ext>
                  </a:extLst>
                </p:cNvPr>
                <p:cNvSpPr/>
                <p:nvPr/>
              </p:nvSpPr>
              <p:spPr>
                <a:xfrm>
                  <a:off x="3806399" y="4078180"/>
                  <a:ext cx="38638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5D17B0A-A4A1-C040-BF59-B3A7410394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6399" y="4078180"/>
                  <a:ext cx="386388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30BA71F-03A3-1C4F-9ED3-A3817F2238AC}"/>
                </a:ext>
              </a:extLst>
            </p:cNvPr>
            <p:cNvGrpSpPr/>
            <p:nvPr/>
          </p:nvGrpSpPr>
          <p:grpSpPr>
            <a:xfrm>
              <a:off x="4144629" y="3775315"/>
              <a:ext cx="316313" cy="1005840"/>
              <a:chOff x="1445081" y="3760038"/>
              <a:chExt cx="316313" cy="1005840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AFDFA2B-D988-EA4C-8E13-3555EB434444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3E0F99A-D78E-9547-B76E-EB260E157B06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C42639F-4285-7B49-8E9E-2F586BE0DA22}"/>
                </a:ext>
              </a:extLst>
            </p:cNvPr>
            <p:cNvSpPr/>
            <p:nvPr/>
          </p:nvSpPr>
          <p:spPr>
            <a:xfrm>
              <a:off x="3959827" y="5072725"/>
              <a:ext cx="91440" cy="73152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97600C9-128E-A34B-BEC6-8FBFA2959139}"/>
                </a:ext>
              </a:extLst>
            </p:cNvPr>
            <p:cNvSpPr/>
            <p:nvPr/>
          </p:nvSpPr>
          <p:spPr>
            <a:xfrm>
              <a:off x="6527864" y="3775315"/>
              <a:ext cx="228600" cy="1005840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C131454-86B1-3C42-92DB-37BD5FF69676}"/>
                </a:ext>
              </a:extLst>
            </p:cNvPr>
            <p:cNvGrpSpPr/>
            <p:nvPr/>
          </p:nvGrpSpPr>
          <p:grpSpPr>
            <a:xfrm>
              <a:off x="4541835" y="4022203"/>
              <a:ext cx="316313" cy="758952"/>
              <a:chOff x="1445081" y="3760038"/>
              <a:chExt cx="316313" cy="100584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5051FC73-35E3-8A47-B51F-3F41861C2F23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EC3B1C02-AEED-E640-B040-3222491BCA1B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4AAC927-5D69-8345-9E82-73282C35FCBE}"/>
                </a:ext>
              </a:extLst>
            </p:cNvPr>
            <p:cNvGrpSpPr/>
            <p:nvPr/>
          </p:nvGrpSpPr>
          <p:grpSpPr>
            <a:xfrm>
              <a:off x="6130659" y="4022203"/>
              <a:ext cx="316313" cy="758952"/>
              <a:chOff x="1445081" y="3760038"/>
              <a:chExt cx="316313" cy="100584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5ADCAF2-A964-8D4B-838D-4D894EDD34BA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035D61E-8741-B04E-893D-FF941E4399B9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5541857-EDF4-C147-A7D0-681EFDF52F11}"/>
                </a:ext>
              </a:extLst>
            </p:cNvPr>
            <p:cNvGrpSpPr/>
            <p:nvPr/>
          </p:nvGrpSpPr>
          <p:grpSpPr>
            <a:xfrm>
              <a:off x="4939041" y="4278235"/>
              <a:ext cx="316313" cy="502920"/>
              <a:chOff x="1445081" y="3760038"/>
              <a:chExt cx="316313" cy="1005840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F868AFB7-9EF0-9F4B-8BAA-83C352659F8B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9FE45A39-6633-384F-A3A6-37A2B029B5FA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62F0F20-9C16-6041-B899-E564E72AE3FB}"/>
                </a:ext>
              </a:extLst>
            </p:cNvPr>
            <p:cNvGrpSpPr/>
            <p:nvPr/>
          </p:nvGrpSpPr>
          <p:grpSpPr>
            <a:xfrm>
              <a:off x="5336247" y="4278235"/>
              <a:ext cx="316313" cy="502920"/>
              <a:chOff x="1445081" y="3760038"/>
              <a:chExt cx="316313" cy="1005840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17D2A930-92F5-6E45-8501-A5A5E72DFA79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38DFD52-202E-484C-B604-B79023D33D3A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F4E7E41-799F-D94A-9661-A719CE689090}"/>
                </a:ext>
              </a:extLst>
            </p:cNvPr>
            <p:cNvGrpSpPr/>
            <p:nvPr/>
          </p:nvGrpSpPr>
          <p:grpSpPr>
            <a:xfrm>
              <a:off x="5733453" y="4278235"/>
              <a:ext cx="316313" cy="502920"/>
              <a:chOff x="1445081" y="3760038"/>
              <a:chExt cx="316313" cy="100584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623B819-D19C-2245-ACA2-93A663E4B40F}"/>
                  </a:ext>
                </a:extLst>
              </p:cNvPr>
              <p:cNvSpPr/>
              <p:nvPr/>
            </p:nvSpPr>
            <p:spPr>
              <a:xfrm>
                <a:off x="1445081" y="3760038"/>
                <a:ext cx="228600" cy="1005840"/>
              </a:xfrm>
              <a:prstGeom prst="rect">
                <a:avLst/>
              </a:prstGeom>
              <a:solidFill>
                <a:srgbClr val="003362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D343E4D-7EE7-0744-AEB6-44AEF2F7159F}"/>
                  </a:ext>
                </a:extLst>
              </p:cNvPr>
              <p:cNvSpPr/>
              <p:nvPr/>
            </p:nvSpPr>
            <p:spPr>
              <a:xfrm>
                <a:off x="1669954" y="3760038"/>
                <a:ext cx="91440" cy="1005840"/>
              </a:xfrm>
              <a:prstGeom prst="rect">
                <a:avLst/>
              </a:prstGeom>
              <a:solidFill>
                <a:srgbClr val="FEB517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266FB3B-6BFD-6840-9E01-6560F58248BC}"/>
                </a:ext>
              </a:extLst>
            </p:cNvPr>
            <p:cNvGrpSpPr/>
            <p:nvPr/>
          </p:nvGrpSpPr>
          <p:grpSpPr>
            <a:xfrm>
              <a:off x="4409879" y="4779053"/>
              <a:ext cx="1991373" cy="320763"/>
              <a:chOff x="4409879" y="4779054"/>
              <a:chExt cx="1991373" cy="172770"/>
            </a:xfrm>
          </p:grpSpPr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4BED5EB2-166F-3C4A-848B-4B7BA012BDF0}"/>
                  </a:ext>
                </a:extLst>
              </p:cNvPr>
              <p:cNvCxnSpPr/>
              <p:nvPr/>
            </p:nvCxnSpPr>
            <p:spPr>
              <a:xfrm flipV="1">
                <a:off x="4409879" y="4779054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3B2FC6AB-B140-4C43-BA17-26706AFB09A3}"/>
                  </a:ext>
                </a:extLst>
              </p:cNvPr>
              <p:cNvGrpSpPr/>
              <p:nvPr/>
            </p:nvGrpSpPr>
            <p:grpSpPr>
              <a:xfrm>
                <a:off x="4808154" y="4779054"/>
                <a:ext cx="1593098" cy="172770"/>
                <a:chOff x="4808154" y="4779054"/>
                <a:chExt cx="1593098" cy="172770"/>
              </a:xfrm>
            </p:grpSpPr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858FC3BE-6B28-D649-ABBC-9B384B146A93}"/>
                    </a:ext>
                  </a:extLst>
                </p:cNvPr>
                <p:cNvCxnSpPr/>
                <p:nvPr/>
              </p:nvCxnSpPr>
              <p:spPr>
                <a:xfrm flipV="1">
                  <a:off x="6401252" y="4779054"/>
                  <a:ext cx="0" cy="17277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0402A783-FC53-4F40-B6C5-07BE95EF2A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08154" y="4779054"/>
                  <a:ext cx="0" cy="17277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0D8FD9DA-00B6-3442-8393-81D36B52F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6429" y="4779054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C596E05-F83D-DF46-B2E7-24A1EB7EC5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4704" y="4779054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77ACFEDE-3A2D-A249-A282-76CBBD87AB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02979" y="4779054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822DB94-6EFA-D149-955A-3A4CC05AAC1A}"/>
                </a:ext>
              </a:extLst>
            </p:cNvPr>
            <p:cNvGrpSpPr/>
            <p:nvPr/>
          </p:nvGrpSpPr>
          <p:grpSpPr>
            <a:xfrm>
              <a:off x="5279771" y="4340405"/>
              <a:ext cx="415563" cy="400110"/>
              <a:chOff x="2228885" y="4745201"/>
              <a:chExt cx="415563" cy="400110"/>
            </a:xfrm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1DB16823-1EEF-7842-870C-B1C151D9BD1F}"/>
                  </a:ext>
                </a:extLst>
              </p:cNvPr>
              <p:cNvSpPr/>
              <p:nvPr/>
            </p:nvSpPr>
            <p:spPr>
              <a:xfrm>
                <a:off x="2250365" y="4813099"/>
                <a:ext cx="355807" cy="26580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EFBF7DA7-0440-954D-8B75-402018678C49}"/>
                      </a:ext>
                    </a:extLst>
                  </p:cNvPr>
                  <p:cNvSpPr/>
                  <p:nvPr/>
                </p:nvSpPr>
                <p:spPr>
                  <a:xfrm>
                    <a:off x="2228885" y="4745201"/>
                    <a:ext cx="415563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charset="0"/>
                            </a:rPr>
                            <m:t>𝐺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EFBF7DA7-0440-954D-8B75-402018678C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8885" y="4745201"/>
                    <a:ext cx="415563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609C1B04-6A06-FC42-971E-312DB67F5696}"/>
              </a:ext>
            </a:extLst>
          </p:cNvPr>
          <p:cNvCxnSpPr>
            <a:cxnSpLocks/>
          </p:cNvCxnSpPr>
          <p:nvPr/>
        </p:nvCxnSpPr>
        <p:spPr>
          <a:xfrm>
            <a:off x="10409966" y="7092028"/>
            <a:ext cx="2435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D55F0F9-545F-1A4D-BB89-1E1143A67938}"/>
                  </a:ext>
                </a:extLst>
              </p:cNvPr>
              <p:cNvSpPr/>
              <p:nvPr/>
            </p:nvSpPr>
            <p:spPr>
              <a:xfrm>
                <a:off x="10170902" y="7036432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D55F0F9-545F-1A4D-BB89-1E1143A67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902" y="7036432"/>
                <a:ext cx="372218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2F34B7E4-47AD-7348-83F7-B5ADBAE8DAD2}"/>
                  </a:ext>
                </a:extLst>
              </p:cNvPr>
              <p:cNvSpPr/>
              <p:nvPr/>
            </p:nvSpPr>
            <p:spPr>
              <a:xfrm>
                <a:off x="10170902" y="5792680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2F34B7E4-47AD-7348-83F7-B5ADBAE8D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902" y="5792680"/>
                <a:ext cx="386388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4A95DB08-C333-4E4F-B954-541941CDCEAB}"/>
              </a:ext>
            </a:extLst>
          </p:cNvPr>
          <p:cNvSpPr/>
          <p:nvPr/>
        </p:nvSpPr>
        <p:spPr>
          <a:xfrm>
            <a:off x="10509132" y="5489815"/>
            <a:ext cx="228600" cy="1005840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F7DD3AA-B463-774B-869F-CF6F4919A58E}"/>
              </a:ext>
            </a:extLst>
          </p:cNvPr>
          <p:cNvSpPr/>
          <p:nvPr/>
        </p:nvSpPr>
        <p:spPr>
          <a:xfrm>
            <a:off x="10322268" y="7060497"/>
            <a:ext cx="91440" cy="73152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73E8B3A-48E1-7D42-93A2-A65D36F7070F}"/>
              </a:ext>
            </a:extLst>
          </p:cNvPr>
          <p:cNvSpPr/>
          <p:nvPr/>
        </p:nvSpPr>
        <p:spPr>
          <a:xfrm>
            <a:off x="10805700" y="5736703"/>
            <a:ext cx="228600" cy="758952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E2FDB86-C30E-884B-9885-916AF5C226AC}"/>
              </a:ext>
            </a:extLst>
          </p:cNvPr>
          <p:cNvSpPr/>
          <p:nvPr/>
        </p:nvSpPr>
        <p:spPr>
          <a:xfrm>
            <a:off x="11102268" y="5992735"/>
            <a:ext cx="228600" cy="502920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1405DF4-53D4-7243-9D36-E49F5B477885}"/>
              </a:ext>
            </a:extLst>
          </p:cNvPr>
          <p:cNvSpPr/>
          <p:nvPr/>
        </p:nvSpPr>
        <p:spPr>
          <a:xfrm>
            <a:off x="11398836" y="5992735"/>
            <a:ext cx="228600" cy="502920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2ADB8A6-A80A-574F-88C9-7BF61F5B7771}"/>
              </a:ext>
            </a:extLst>
          </p:cNvPr>
          <p:cNvSpPr/>
          <p:nvPr/>
        </p:nvSpPr>
        <p:spPr>
          <a:xfrm>
            <a:off x="11695404" y="5992735"/>
            <a:ext cx="228600" cy="502920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6C27447B-0829-4F4B-9DEB-BCFFC747789E}"/>
              </a:ext>
            </a:extLst>
          </p:cNvPr>
          <p:cNvSpPr/>
          <p:nvPr/>
        </p:nvSpPr>
        <p:spPr>
          <a:xfrm>
            <a:off x="12288540" y="5489815"/>
            <a:ext cx="228600" cy="1005840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63429D2-A998-9945-8CB0-B2774C3B06A0}"/>
              </a:ext>
            </a:extLst>
          </p:cNvPr>
          <p:cNvSpPr/>
          <p:nvPr/>
        </p:nvSpPr>
        <p:spPr>
          <a:xfrm>
            <a:off x="11991972" y="5736703"/>
            <a:ext cx="228600" cy="758952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58EF954-FC4A-A343-848E-B8DCA9818728}"/>
              </a:ext>
            </a:extLst>
          </p:cNvPr>
          <p:cNvGrpSpPr/>
          <p:nvPr/>
        </p:nvGrpSpPr>
        <p:grpSpPr>
          <a:xfrm>
            <a:off x="11312642" y="6054911"/>
            <a:ext cx="415563" cy="400110"/>
            <a:chOff x="2228885" y="4745201"/>
            <a:chExt cx="415563" cy="40011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612103E3-DD32-8D41-904F-6C6321F33E99}"/>
                </a:ext>
              </a:extLst>
            </p:cNvPr>
            <p:cNvSpPr/>
            <p:nvPr/>
          </p:nvSpPr>
          <p:spPr>
            <a:xfrm>
              <a:off x="2250365" y="4813099"/>
              <a:ext cx="355807" cy="26580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05DB859-78A7-394A-8A71-29D0389FDB1E}"/>
                    </a:ext>
                  </a:extLst>
                </p:cNvPr>
                <p:cNvSpPr/>
                <p:nvPr/>
              </p:nvSpPr>
              <p:spPr>
                <a:xfrm>
                  <a:off x="2228885" y="4745201"/>
                  <a:ext cx="4155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𝐺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05DB859-78A7-394A-8A71-29D0389FDB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885" y="4745201"/>
                  <a:ext cx="41556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151A75E-7761-EB40-A289-2696CEE36AB1}"/>
              </a:ext>
            </a:extLst>
          </p:cNvPr>
          <p:cNvGrpSpPr/>
          <p:nvPr/>
        </p:nvGrpSpPr>
        <p:grpSpPr>
          <a:xfrm>
            <a:off x="10653555" y="6852639"/>
            <a:ext cx="772895" cy="474371"/>
            <a:chOff x="3928132" y="2310418"/>
            <a:chExt cx="772895" cy="474371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BA4C9CA-9DA2-4C43-A2A6-E6356CDFCC68}"/>
                </a:ext>
              </a:extLst>
            </p:cNvPr>
            <p:cNvSpPr/>
            <p:nvPr/>
          </p:nvSpPr>
          <p:spPr>
            <a:xfrm>
              <a:off x="3928132" y="2310418"/>
              <a:ext cx="116943" cy="474371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BB32110-53F9-4942-9E3C-D27994784F8E}"/>
                </a:ext>
              </a:extLst>
            </p:cNvPr>
            <p:cNvSpPr/>
            <p:nvPr/>
          </p:nvSpPr>
          <p:spPr>
            <a:xfrm>
              <a:off x="4092120" y="2310418"/>
              <a:ext cx="116943" cy="474371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8F45EEE-E38D-F440-9A03-FCD39FAB2905}"/>
                </a:ext>
              </a:extLst>
            </p:cNvPr>
            <p:cNvSpPr/>
            <p:nvPr/>
          </p:nvSpPr>
          <p:spPr>
            <a:xfrm>
              <a:off x="4256108" y="2310418"/>
              <a:ext cx="116943" cy="474371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580790C-66FF-E34D-936B-3EDB52B8CE37}"/>
                </a:ext>
              </a:extLst>
            </p:cNvPr>
            <p:cNvSpPr/>
            <p:nvPr/>
          </p:nvSpPr>
          <p:spPr>
            <a:xfrm>
              <a:off x="4420096" y="2310418"/>
              <a:ext cx="116943" cy="474371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E3C5542-F534-9648-93FD-A7133C3D460A}"/>
                </a:ext>
              </a:extLst>
            </p:cNvPr>
            <p:cNvSpPr/>
            <p:nvPr/>
          </p:nvSpPr>
          <p:spPr>
            <a:xfrm>
              <a:off x="4584084" y="2310418"/>
              <a:ext cx="116943" cy="474371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626C0CB-C481-B347-9CFA-B30B6FE7867B}"/>
                </a:ext>
              </a:extLst>
            </p:cNvPr>
            <p:cNvSpPr/>
            <p:nvPr/>
          </p:nvSpPr>
          <p:spPr>
            <a:xfrm>
              <a:off x="4129797" y="2419846"/>
              <a:ext cx="355807" cy="258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F7691D-23D5-824A-919A-565B6637EE87}"/>
                    </a:ext>
                  </a:extLst>
                </p:cNvPr>
                <p:cNvSpPr/>
                <p:nvPr/>
              </p:nvSpPr>
              <p:spPr>
                <a:xfrm>
                  <a:off x="4099919" y="2349758"/>
                  <a:ext cx="4094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7F7691D-23D5-824A-919A-565B6637EE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919" y="2349758"/>
                  <a:ext cx="409471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7F911F9-CF65-F740-A167-5B2BBE443079}"/>
              </a:ext>
            </a:extLst>
          </p:cNvPr>
          <p:cNvGrpSpPr/>
          <p:nvPr/>
        </p:nvGrpSpPr>
        <p:grpSpPr>
          <a:xfrm>
            <a:off x="10623432" y="6482291"/>
            <a:ext cx="1779408" cy="250555"/>
            <a:chOff x="7575432" y="4767786"/>
            <a:chExt cx="1779408" cy="323602"/>
          </a:xfrm>
        </p:grpSpPr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42641C9B-CC9C-5149-8B60-C32F4EB0395F}"/>
                </a:ext>
              </a:extLst>
            </p:cNvPr>
            <p:cNvCxnSpPr>
              <a:cxnSpLocks/>
            </p:cNvCxnSpPr>
            <p:nvPr/>
          </p:nvCxnSpPr>
          <p:spPr>
            <a:xfrm>
              <a:off x="7575432" y="5091388"/>
              <a:ext cx="17794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A70CF4B-84AF-B341-924E-B90BCBCE06BB}"/>
                </a:ext>
              </a:extLst>
            </p:cNvPr>
            <p:cNvGrpSpPr/>
            <p:nvPr/>
          </p:nvGrpSpPr>
          <p:grpSpPr>
            <a:xfrm>
              <a:off x="7575432" y="4767786"/>
              <a:ext cx="1779408" cy="320763"/>
              <a:chOff x="7575432" y="4767787"/>
              <a:chExt cx="1779408" cy="172770"/>
            </a:xfrm>
          </p:grpSpPr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AB6C4831-71FC-4443-BA3E-75793AFB0379}"/>
                  </a:ext>
                </a:extLst>
              </p:cNvPr>
              <p:cNvCxnSpPr/>
              <p:nvPr/>
            </p:nvCxnSpPr>
            <p:spPr>
              <a:xfrm flipV="1">
                <a:off x="7575432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FBE1ACAD-F7E8-6242-8218-ECD95C0328E2}"/>
                  </a:ext>
                </a:extLst>
              </p:cNvPr>
              <p:cNvCxnSpPr/>
              <p:nvPr/>
            </p:nvCxnSpPr>
            <p:spPr>
              <a:xfrm flipV="1">
                <a:off x="9354840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F9ADCECA-7B7E-9147-9325-F9179F3148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00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625A3332-3342-2E40-A969-4BAA8731D7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68568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4B13DD02-9DA0-F64D-8900-474854B84A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5136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3AF08156-BB1F-8347-839C-D99EB01301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58272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CC9B3B69-307C-F547-A3FA-238BA91262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61704" y="4767787"/>
                <a:ext cx="0" cy="17277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A7971E5-9640-104F-86F7-C131957DA5F4}"/>
              </a:ext>
            </a:extLst>
          </p:cNvPr>
          <p:cNvCxnSpPr>
            <a:cxnSpLocks/>
            <a:stCxn id="175" idx="3"/>
          </p:cNvCxnSpPr>
          <p:nvPr/>
        </p:nvCxnSpPr>
        <p:spPr>
          <a:xfrm>
            <a:off x="11426450" y="7089820"/>
            <a:ext cx="210481" cy="1958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FD941E2B-1F06-3846-A22D-CC5D4972B1CB}"/>
              </a:ext>
            </a:extLst>
          </p:cNvPr>
          <p:cNvCxnSpPr>
            <a:cxnSpLocks/>
          </p:cNvCxnSpPr>
          <p:nvPr/>
        </p:nvCxnSpPr>
        <p:spPr>
          <a:xfrm>
            <a:off x="11636926" y="6744933"/>
            <a:ext cx="0" cy="344891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807697F8-27DB-FA40-BCFD-4335FECEF253}"/>
                  </a:ext>
                </a:extLst>
              </p:cNvPr>
              <p:cNvSpPr/>
              <p:nvPr/>
            </p:nvSpPr>
            <p:spPr>
              <a:xfrm>
                <a:off x="11571810" y="6879557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807697F8-27DB-FA40-BCFD-4335FECEF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810" y="6879557"/>
                <a:ext cx="648767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:a16="http://schemas.microsoft.com/office/drawing/2014/main" id="{C04DA5E5-BEE8-D441-9A0E-05838A07F48D}"/>
              </a:ext>
            </a:extLst>
          </p:cNvPr>
          <p:cNvSpPr txBox="1"/>
          <p:nvPr/>
        </p:nvSpPr>
        <p:spPr>
          <a:xfrm>
            <a:off x="3871190" y="7406734"/>
            <a:ext cx="3320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latin typeface="Helvetica Light" panose="020B0403020202020204" pitchFamily="34" charset="0"/>
              </a:rPr>
              <a:t>1-hot Concatenation</a:t>
            </a:r>
          </a:p>
          <a:p>
            <a:pPr algn="ctr"/>
            <a:r>
              <a:rPr lang="en-US" sz="2700" dirty="0">
                <a:latin typeface="Helvetica Light" panose="020B0403020202020204" pitchFamily="34" charset="0"/>
              </a:rPr>
              <a:t>(Input only)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4D2D977-7FBD-6446-8F79-C852A27C759F}"/>
              </a:ext>
            </a:extLst>
          </p:cNvPr>
          <p:cNvSpPr txBox="1"/>
          <p:nvPr/>
        </p:nvSpPr>
        <p:spPr>
          <a:xfrm>
            <a:off x="6669363" y="7406734"/>
            <a:ext cx="3320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latin typeface="Helvetica Light" panose="020B0403020202020204" pitchFamily="34" charset="0"/>
              </a:rPr>
              <a:t>1-hot Concatenation</a:t>
            </a:r>
          </a:p>
          <a:p>
            <a:pPr algn="ctr"/>
            <a:r>
              <a:rPr lang="en-US" sz="2700" dirty="0">
                <a:latin typeface="Helvetica Light" panose="020B0403020202020204" pitchFamily="34" charset="0"/>
              </a:rPr>
              <a:t>(All layers)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560FE69-4D41-1441-84DE-DEC10D1C9A49}"/>
              </a:ext>
            </a:extLst>
          </p:cNvPr>
          <p:cNvSpPr txBox="1"/>
          <p:nvPr/>
        </p:nvSpPr>
        <p:spPr>
          <a:xfrm>
            <a:off x="9512132" y="7406734"/>
            <a:ext cx="3204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latin typeface="Helvetica Light" panose="020B0403020202020204" pitchFamily="34" charset="0"/>
              </a:rPr>
              <a:t>Gated Conditioning</a:t>
            </a:r>
          </a:p>
          <a:p>
            <a:pPr algn="ctr"/>
            <a:r>
              <a:rPr lang="en-US" sz="2700" dirty="0">
                <a:latin typeface="Helvetica Light" panose="020B0403020202020204" pitchFamily="34" charset="0"/>
              </a:rPr>
              <a:t>(Ours)</a:t>
            </a:r>
          </a:p>
        </p:txBody>
      </p:sp>
    </p:spTree>
    <p:extLst>
      <p:ext uri="{BB962C8B-B14F-4D97-AF65-F5344CB8AC3E}">
        <p14:creationId xmlns:p14="http://schemas.microsoft.com/office/powerpoint/2010/main" val="323200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298AC-EED3-9E40-A04E-CA6CA835C61E}"/>
              </a:ext>
            </a:extLst>
          </p:cNvPr>
          <p:cNvCxnSpPr>
            <a:cxnSpLocks/>
          </p:cNvCxnSpPr>
          <p:nvPr/>
        </p:nvCxnSpPr>
        <p:spPr>
          <a:xfrm flipV="1">
            <a:off x="4018645" y="3176494"/>
            <a:ext cx="0" cy="38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0DBA9B-8611-8344-98BA-27BA4129FFD3}"/>
              </a:ext>
            </a:extLst>
          </p:cNvPr>
          <p:cNvCxnSpPr>
            <a:cxnSpLocks/>
          </p:cNvCxnSpPr>
          <p:nvPr/>
        </p:nvCxnSpPr>
        <p:spPr>
          <a:xfrm>
            <a:off x="3538626" y="3571251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D9E7D3-1C62-7243-B78C-C51BF126DE22}"/>
                  </a:ext>
                </a:extLst>
              </p:cNvPr>
              <p:cNvSpPr/>
              <p:nvPr/>
            </p:nvSpPr>
            <p:spPr>
              <a:xfrm>
                <a:off x="3229550" y="3134622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D9E7D3-1C62-7243-B78C-C51BF126D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550" y="3134622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C78784-ED14-834C-82CA-5294532DAB66}"/>
                  </a:ext>
                </a:extLst>
              </p:cNvPr>
              <p:cNvSpPr/>
              <p:nvPr/>
            </p:nvSpPr>
            <p:spPr>
              <a:xfrm>
                <a:off x="3220174" y="2213640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C78784-ED14-834C-82CA-5294532DA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174" y="2213640"/>
                <a:ext cx="38638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6DA3C13-8652-8245-9B79-DE6C28FFC760}"/>
              </a:ext>
            </a:extLst>
          </p:cNvPr>
          <p:cNvSpPr/>
          <p:nvPr/>
        </p:nvSpPr>
        <p:spPr>
          <a:xfrm>
            <a:off x="3667692" y="181291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04DD9-D1A3-4F45-AE25-9D95F128D13C}"/>
              </a:ext>
            </a:extLst>
          </p:cNvPr>
          <p:cNvSpPr/>
          <p:nvPr/>
        </p:nvSpPr>
        <p:spPr>
          <a:xfrm>
            <a:off x="3965224" y="1812918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7B8216-1896-5348-9694-0B2160D17188}"/>
              </a:ext>
            </a:extLst>
          </p:cNvPr>
          <p:cNvSpPr/>
          <p:nvPr/>
        </p:nvSpPr>
        <p:spPr>
          <a:xfrm>
            <a:off x="3423178" y="352953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7BA5D-2EE1-F548-9978-88C08190E765}"/>
              </a:ext>
            </a:extLst>
          </p:cNvPr>
          <p:cNvSpPr/>
          <p:nvPr/>
        </p:nvSpPr>
        <p:spPr>
          <a:xfrm>
            <a:off x="4172927" y="213957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631A1-A0FB-C944-AFB6-967412CC6794}"/>
              </a:ext>
            </a:extLst>
          </p:cNvPr>
          <p:cNvSpPr/>
          <p:nvPr/>
        </p:nvSpPr>
        <p:spPr>
          <a:xfrm>
            <a:off x="4562108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00A5A-F9A8-A64B-84FF-D807EE8A90B5}"/>
              </a:ext>
            </a:extLst>
          </p:cNvPr>
          <p:cNvSpPr/>
          <p:nvPr/>
        </p:nvSpPr>
        <p:spPr>
          <a:xfrm>
            <a:off x="4951290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2438C-CE94-7548-9E89-144EDD630B43}"/>
              </a:ext>
            </a:extLst>
          </p:cNvPr>
          <p:cNvSpPr/>
          <p:nvPr/>
        </p:nvSpPr>
        <p:spPr>
          <a:xfrm>
            <a:off x="5340471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7CE72C-11E0-CF4D-9509-24E544B21943}"/>
              </a:ext>
            </a:extLst>
          </p:cNvPr>
          <p:cNvSpPr/>
          <p:nvPr/>
        </p:nvSpPr>
        <p:spPr>
          <a:xfrm>
            <a:off x="6118835" y="181291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DA29AA-4A65-314A-9DD4-A61CCC15E983}"/>
              </a:ext>
            </a:extLst>
          </p:cNvPr>
          <p:cNvSpPr/>
          <p:nvPr/>
        </p:nvSpPr>
        <p:spPr>
          <a:xfrm>
            <a:off x="5729652" y="213957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17FE21-B362-F047-984A-924FE41C23A8}"/>
              </a:ext>
            </a:extLst>
          </p:cNvPr>
          <p:cNvSpPr/>
          <p:nvPr/>
        </p:nvSpPr>
        <p:spPr>
          <a:xfrm>
            <a:off x="4856024" y="2650429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A00BED-1A95-AE45-AB31-3D9A89182444}"/>
                  </a:ext>
                </a:extLst>
              </p:cNvPr>
              <p:cNvSpPr/>
              <p:nvPr/>
            </p:nvSpPr>
            <p:spPr>
              <a:xfrm>
                <a:off x="4867945" y="2614381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A00BED-1A95-AE45-AB31-3D9A89182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45" y="2614381"/>
                <a:ext cx="4610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635293-04EB-DF44-89A6-98011A578C62}"/>
              </a:ext>
            </a:extLst>
          </p:cNvPr>
          <p:cNvCxnSpPr>
            <a:cxnSpLocks/>
          </p:cNvCxnSpPr>
          <p:nvPr/>
        </p:nvCxnSpPr>
        <p:spPr>
          <a:xfrm>
            <a:off x="7304169" y="3571259"/>
            <a:ext cx="311482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ABB3C3-3F40-5E4B-8935-1EBCAF3F07ED}"/>
                  </a:ext>
                </a:extLst>
              </p:cNvPr>
              <p:cNvSpPr/>
              <p:nvPr/>
            </p:nvSpPr>
            <p:spPr>
              <a:xfrm>
                <a:off x="6995093" y="3148076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ABB3C3-3F40-5E4B-8935-1EBCAF3F0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093" y="3148076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D1C06B-9446-854A-8A9A-120E491B4503}"/>
                  </a:ext>
                </a:extLst>
              </p:cNvPr>
              <p:cNvSpPr/>
              <p:nvPr/>
            </p:nvSpPr>
            <p:spPr>
              <a:xfrm>
                <a:off x="6985717" y="2213647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D1C06B-9446-854A-8A9A-120E491B4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717" y="2213647"/>
                <a:ext cx="386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64526E0E-1E10-D742-829E-DCFC18571DBA}"/>
              </a:ext>
            </a:extLst>
          </p:cNvPr>
          <p:cNvSpPr/>
          <p:nvPr/>
        </p:nvSpPr>
        <p:spPr>
          <a:xfrm>
            <a:off x="7433235" y="1812925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83B0A7-BAE7-6F4E-912E-B740C0EDAF30}"/>
              </a:ext>
            </a:extLst>
          </p:cNvPr>
          <p:cNvSpPr/>
          <p:nvPr/>
        </p:nvSpPr>
        <p:spPr>
          <a:xfrm>
            <a:off x="7730767" y="1812925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6369C3-78D2-1B4D-9B7F-FE44CF598566}"/>
              </a:ext>
            </a:extLst>
          </p:cNvPr>
          <p:cNvSpPr/>
          <p:nvPr/>
        </p:nvSpPr>
        <p:spPr>
          <a:xfrm>
            <a:off x="7188721" y="3529540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B92CC-3AEF-BD4E-ADF3-BC41D394E393}"/>
              </a:ext>
            </a:extLst>
          </p:cNvPr>
          <p:cNvSpPr/>
          <p:nvPr/>
        </p:nvSpPr>
        <p:spPr>
          <a:xfrm>
            <a:off x="10586520" y="1812925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5AAFF7-64CF-A04E-9E1C-DB7DCBE96B5A}"/>
              </a:ext>
            </a:extLst>
          </p:cNvPr>
          <p:cNvSpPr/>
          <p:nvPr/>
        </p:nvSpPr>
        <p:spPr>
          <a:xfrm>
            <a:off x="7958783" y="2139585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377809-72A7-9046-A6B6-A53FF011AA6D}"/>
              </a:ext>
            </a:extLst>
          </p:cNvPr>
          <p:cNvSpPr/>
          <p:nvPr/>
        </p:nvSpPr>
        <p:spPr>
          <a:xfrm>
            <a:off x="8256315" y="2139585"/>
            <a:ext cx="120985" cy="100417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38D6118-E236-604D-B436-B99C5E12CBAA}"/>
              </a:ext>
            </a:extLst>
          </p:cNvPr>
          <p:cNvSpPr/>
          <p:nvPr/>
        </p:nvSpPr>
        <p:spPr>
          <a:xfrm>
            <a:off x="10060973" y="2139585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FF24E7-61B0-2C45-8959-11FCF52556AD}"/>
              </a:ext>
            </a:extLst>
          </p:cNvPr>
          <p:cNvSpPr/>
          <p:nvPr/>
        </p:nvSpPr>
        <p:spPr>
          <a:xfrm>
            <a:off x="10358505" y="2139585"/>
            <a:ext cx="120985" cy="100417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7359B0-2767-484D-B4EC-2DE58A695DD5}"/>
              </a:ext>
            </a:extLst>
          </p:cNvPr>
          <p:cNvSpPr/>
          <p:nvPr/>
        </p:nvSpPr>
        <p:spPr>
          <a:xfrm>
            <a:off x="8484330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F5E588-759E-B843-94BE-2E03043C20B0}"/>
              </a:ext>
            </a:extLst>
          </p:cNvPr>
          <p:cNvSpPr/>
          <p:nvPr/>
        </p:nvSpPr>
        <p:spPr>
          <a:xfrm>
            <a:off x="8781862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8972A0-7DAD-9C45-8A8F-DA3905155F61}"/>
              </a:ext>
            </a:extLst>
          </p:cNvPr>
          <p:cNvSpPr/>
          <p:nvPr/>
        </p:nvSpPr>
        <p:spPr>
          <a:xfrm>
            <a:off x="9009878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3A9588-162D-184F-A3C5-C0599BE211E9}"/>
              </a:ext>
            </a:extLst>
          </p:cNvPr>
          <p:cNvSpPr/>
          <p:nvPr/>
        </p:nvSpPr>
        <p:spPr>
          <a:xfrm>
            <a:off x="9307410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0F06BA-91C3-8E43-9BA0-0D9CDA761155}"/>
              </a:ext>
            </a:extLst>
          </p:cNvPr>
          <p:cNvSpPr/>
          <p:nvPr/>
        </p:nvSpPr>
        <p:spPr>
          <a:xfrm>
            <a:off x="9535426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32F22A9-ED44-2340-8641-1F544C2E887B}"/>
              </a:ext>
            </a:extLst>
          </p:cNvPr>
          <p:cNvSpPr/>
          <p:nvPr/>
        </p:nvSpPr>
        <p:spPr>
          <a:xfrm>
            <a:off x="9832958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56E543-05EB-504E-9C87-AF96D1A39988}"/>
              </a:ext>
            </a:extLst>
          </p:cNvPr>
          <p:cNvCxnSpPr/>
          <p:nvPr/>
        </p:nvCxnSpPr>
        <p:spPr>
          <a:xfrm flipV="1">
            <a:off x="7784188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CADD77-6C32-9A43-B44A-978E1F3088A9}"/>
              </a:ext>
            </a:extLst>
          </p:cNvPr>
          <p:cNvGrpSpPr/>
          <p:nvPr/>
        </p:nvGrpSpPr>
        <p:grpSpPr>
          <a:xfrm>
            <a:off x="8311150" y="3140981"/>
            <a:ext cx="2107846" cy="424405"/>
            <a:chOff x="4808154" y="4779054"/>
            <a:chExt cx="1593098" cy="172770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40E2D5D-48AA-1A45-9DF9-61383F9E1329}"/>
                </a:ext>
              </a:extLst>
            </p:cNvPr>
            <p:cNvCxnSpPr/>
            <p:nvPr/>
          </p:nvCxnSpPr>
          <p:spPr>
            <a:xfrm flipV="1">
              <a:off x="6401252" y="4779054"/>
              <a:ext cx="0" cy="1727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FC7E0F9-2CAD-F344-9EC9-72BA8EACB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154" y="4779054"/>
              <a:ext cx="0" cy="1727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ACA534-F1C7-DE46-8C23-B9DFF25959D9}"/>
              </a:ext>
            </a:extLst>
          </p:cNvPr>
          <p:cNvCxnSpPr>
            <a:cxnSpLocks/>
          </p:cNvCxnSpPr>
          <p:nvPr/>
        </p:nvCxnSpPr>
        <p:spPr>
          <a:xfrm flipV="1">
            <a:off x="8838112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BCADE24-D66A-8940-9B90-67E59F79D845}"/>
              </a:ext>
            </a:extLst>
          </p:cNvPr>
          <p:cNvCxnSpPr>
            <a:cxnSpLocks/>
          </p:cNvCxnSpPr>
          <p:nvPr/>
        </p:nvCxnSpPr>
        <p:spPr>
          <a:xfrm flipV="1">
            <a:off x="9365074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1094E3-6A74-8946-96F3-1FE2F5C387C2}"/>
              </a:ext>
            </a:extLst>
          </p:cNvPr>
          <p:cNvCxnSpPr>
            <a:cxnSpLocks/>
          </p:cNvCxnSpPr>
          <p:nvPr/>
        </p:nvCxnSpPr>
        <p:spPr>
          <a:xfrm flipV="1">
            <a:off x="9892037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E8DCE-6B73-5B46-A559-D7F65CD4D22F}"/>
              </a:ext>
            </a:extLst>
          </p:cNvPr>
          <p:cNvSpPr/>
          <p:nvPr/>
        </p:nvSpPr>
        <p:spPr>
          <a:xfrm>
            <a:off x="8963574" y="2650436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5FD237-232A-A44A-A485-92862FE1C38D}"/>
                  </a:ext>
                </a:extLst>
              </p:cNvPr>
              <p:cNvSpPr/>
              <p:nvPr/>
            </p:nvSpPr>
            <p:spPr>
              <a:xfrm>
                <a:off x="8975495" y="261438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5FD237-232A-A44A-A485-92862FE1C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495" y="2614388"/>
                <a:ext cx="46108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385AFA-5330-AF43-94E4-E4D69471CBD3}"/>
              </a:ext>
            </a:extLst>
          </p:cNvPr>
          <p:cNvCxnSpPr>
            <a:cxnSpLocks/>
          </p:cNvCxnSpPr>
          <p:nvPr/>
        </p:nvCxnSpPr>
        <p:spPr>
          <a:xfrm>
            <a:off x="11641012" y="3798360"/>
            <a:ext cx="32229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B4AF2B-5E7B-3B40-B300-230026FBB3C2}"/>
                  </a:ext>
                </a:extLst>
              </p:cNvPr>
              <p:cNvSpPr/>
              <p:nvPr/>
            </p:nvSpPr>
            <p:spPr>
              <a:xfrm>
                <a:off x="11401175" y="3375264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B4AF2B-5E7B-3B40-B300-230026FBB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5" y="3375264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25846A-CCFF-4545-8B2D-3499B4886FDA}"/>
                  </a:ext>
                </a:extLst>
              </p:cNvPr>
              <p:cNvSpPr/>
              <p:nvPr/>
            </p:nvSpPr>
            <p:spPr>
              <a:xfrm>
                <a:off x="11324705" y="2213648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25846A-CCFF-4545-8B2D-3499B4886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4705" y="2213648"/>
                <a:ext cx="38638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B57FDFA9-01D5-A042-AE87-83A0609E1CFF}"/>
              </a:ext>
            </a:extLst>
          </p:cNvPr>
          <p:cNvSpPr/>
          <p:nvPr/>
        </p:nvSpPr>
        <p:spPr>
          <a:xfrm>
            <a:off x="11772226" y="1812925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EE36A3-1B26-F349-B2E2-93F083157088}"/>
              </a:ext>
            </a:extLst>
          </p:cNvPr>
          <p:cNvSpPr/>
          <p:nvPr/>
        </p:nvSpPr>
        <p:spPr>
          <a:xfrm>
            <a:off x="11524984" y="3756641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B6E469-6B71-7A48-8279-155A3245BAE8}"/>
              </a:ext>
            </a:extLst>
          </p:cNvPr>
          <p:cNvSpPr/>
          <p:nvPr/>
        </p:nvSpPr>
        <p:spPr>
          <a:xfrm>
            <a:off x="12164618" y="2139585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5FA990-E36F-234C-BBEA-C1E2D59967E2}"/>
              </a:ext>
            </a:extLst>
          </p:cNvPr>
          <p:cNvSpPr/>
          <p:nvPr/>
        </p:nvSpPr>
        <p:spPr>
          <a:xfrm>
            <a:off x="12557010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D843FF-030D-5D49-AB98-F4C68E314A72}"/>
              </a:ext>
            </a:extLst>
          </p:cNvPr>
          <p:cNvSpPr/>
          <p:nvPr/>
        </p:nvSpPr>
        <p:spPr>
          <a:xfrm>
            <a:off x="12949403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C8A9941-315B-A74F-81B3-B0791FE10F2D}"/>
              </a:ext>
            </a:extLst>
          </p:cNvPr>
          <p:cNvSpPr/>
          <p:nvPr/>
        </p:nvSpPr>
        <p:spPr>
          <a:xfrm>
            <a:off x="13341795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DE3BD30-0535-354E-970D-7ECE6C98A726}"/>
              </a:ext>
            </a:extLst>
          </p:cNvPr>
          <p:cNvSpPr/>
          <p:nvPr/>
        </p:nvSpPr>
        <p:spPr>
          <a:xfrm>
            <a:off x="14126580" y="1812925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57B05D-2598-C842-B88A-BDD14BCB14EA}"/>
              </a:ext>
            </a:extLst>
          </p:cNvPr>
          <p:cNvSpPr/>
          <p:nvPr/>
        </p:nvSpPr>
        <p:spPr>
          <a:xfrm>
            <a:off x="13734188" y="2139585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A500D5-0A5A-7949-8650-287FE5A061AE}"/>
              </a:ext>
            </a:extLst>
          </p:cNvPr>
          <p:cNvSpPr/>
          <p:nvPr/>
        </p:nvSpPr>
        <p:spPr>
          <a:xfrm>
            <a:off x="12863770" y="2650449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C1D1EA-C91D-E349-8051-759831787429}"/>
                  </a:ext>
                </a:extLst>
              </p:cNvPr>
              <p:cNvSpPr/>
              <p:nvPr/>
            </p:nvSpPr>
            <p:spPr>
              <a:xfrm>
                <a:off x="12875691" y="2614399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C1D1EA-C91D-E349-8051-759831787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691" y="2614399"/>
                <a:ext cx="46108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3F88B5A-9D8D-AD4A-8A2A-E4AC9FB5899A}"/>
              </a:ext>
            </a:extLst>
          </p:cNvPr>
          <p:cNvGrpSpPr/>
          <p:nvPr/>
        </p:nvGrpSpPr>
        <p:grpSpPr>
          <a:xfrm>
            <a:off x="11963302" y="3602645"/>
            <a:ext cx="1022626" cy="405711"/>
            <a:chOff x="8915302" y="1767120"/>
            <a:chExt cx="1022626" cy="62764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923CC9-41DB-D548-9089-7E59A7067DAF}"/>
                </a:ext>
              </a:extLst>
            </p:cNvPr>
            <p:cNvSpPr/>
            <p:nvPr/>
          </p:nvSpPr>
          <p:spPr>
            <a:xfrm>
              <a:off x="8915302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33C8F6D-C331-6142-AFC5-7893D3FDB1CB}"/>
                </a:ext>
              </a:extLst>
            </p:cNvPr>
            <p:cNvSpPr/>
            <p:nvPr/>
          </p:nvSpPr>
          <p:spPr>
            <a:xfrm>
              <a:off x="9132276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558A39C-FD3F-284D-8F0A-431690ADADFE}"/>
                </a:ext>
              </a:extLst>
            </p:cNvPr>
            <p:cNvSpPr/>
            <p:nvPr/>
          </p:nvSpPr>
          <p:spPr>
            <a:xfrm>
              <a:off x="9349251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366E17-DB39-7940-8B0D-BD04242854CA}"/>
                </a:ext>
              </a:extLst>
            </p:cNvPr>
            <p:cNvSpPr/>
            <p:nvPr/>
          </p:nvSpPr>
          <p:spPr>
            <a:xfrm>
              <a:off x="9566225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71B251A-2F47-6340-BF14-621708727E25}"/>
                </a:ext>
              </a:extLst>
            </p:cNvPr>
            <p:cNvSpPr/>
            <p:nvPr/>
          </p:nvSpPr>
          <p:spPr>
            <a:xfrm>
              <a:off x="9783199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F203417-A9B2-C641-A7C5-D9B055010321}"/>
              </a:ext>
            </a:extLst>
          </p:cNvPr>
          <p:cNvSpPr/>
          <p:nvPr/>
        </p:nvSpPr>
        <p:spPr>
          <a:xfrm>
            <a:off x="12231618" y="3675815"/>
            <a:ext cx="470772" cy="258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CA9DF5A-BAE2-0E45-9865-94106F2886A9}"/>
                  </a:ext>
                </a:extLst>
              </p:cNvPr>
              <p:cNvSpPr/>
              <p:nvPr/>
            </p:nvSpPr>
            <p:spPr>
              <a:xfrm>
                <a:off x="12266922" y="3626320"/>
                <a:ext cx="38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CA9DF5A-BAE2-0E45-9865-94106F288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922" y="3626320"/>
                <a:ext cx="38767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9151DBB-94E5-D74C-B9B1-46AAC6D1E83F}"/>
              </a:ext>
            </a:extLst>
          </p:cNvPr>
          <p:cNvGrpSpPr/>
          <p:nvPr/>
        </p:nvGrpSpPr>
        <p:grpSpPr>
          <a:xfrm>
            <a:off x="11923452" y="3126075"/>
            <a:ext cx="2354354" cy="216701"/>
            <a:chOff x="8875452" y="1411573"/>
            <a:chExt cx="2354354" cy="33151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C44C680-26BC-A446-8F54-7686EE1A10B9}"/>
                </a:ext>
              </a:extLst>
            </p:cNvPr>
            <p:cNvCxnSpPr>
              <a:cxnSpLocks/>
            </p:cNvCxnSpPr>
            <p:nvPr/>
          </p:nvCxnSpPr>
          <p:spPr>
            <a:xfrm>
              <a:off x="8875452" y="1743085"/>
              <a:ext cx="23543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0CF7DFB-FE52-844D-965A-9BF91C143207}"/>
                </a:ext>
              </a:extLst>
            </p:cNvPr>
            <p:cNvCxnSpPr/>
            <p:nvPr/>
          </p:nvCxnSpPr>
          <p:spPr>
            <a:xfrm flipV="1">
              <a:off x="8875452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DB96104-D7B7-CF4F-8C3F-37323076F370}"/>
                </a:ext>
              </a:extLst>
            </p:cNvPr>
            <p:cNvCxnSpPr/>
            <p:nvPr/>
          </p:nvCxnSpPr>
          <p:spPr>
            <a:xfrm flipV="1">
              <a:off x="11229806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A3D72EB-90AF-514B-8558-072E242D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7844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77200A8-44A6-E041-BFA2-B92D0C28E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237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EBAADDF-E407-FA4C-8386-229AD5CEF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2629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642C4BC-CF3E-C341-9F09-D3E2766FC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7414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3DD1688-6E3E-4842-AB36-6309CEB99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5021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D3D4EBC-BC00-9A45-8ED7-034679FE1E0E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2985930" y="3805499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A6EB789-8E7E-DB4D-92A7-65937F70D107}"/>
              </a:ext>
            </a:extLst>
          </p:cNvPr>
          <p:cNvCxnSpPr>
            <a:cxnSpLocks/>
          </p:cNvCxnSpPr>
          <p:nvPr/>
        </p:nvCxnSpPr>
        <p:spPr>
          <a:xfrm>
            <a:off x="13264417" y="3339113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397BE3F-0103-C04F-B5FC-4A3067C8F9B5}"/>
                  </a:ext>
                </a:extLst>
              </p:cNvPr>
              <p:cNvSpPr/>
              <p:nvPr/>
            </p:nvSpPr>
            <p:spPr>
              <a:xfrm>
                <a:off x="13245496" y="3530684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397BE3F-0103-C04F-B5FC-4A3067C8F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5496" y="3530684"/>
                <a:ext cx="648767" cy="400110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E057F476-7E15-7346-B4A6-354699E9FCC6}"/>
              </a:ext>
            </a:extLst>
          </p:cNvPr>
          <p:cNvSpPr txBox="1"/>
          <p:nvPr/>
        </p:nvSpPr>
        <p:spPr>
          <a:xfrm>
            <a:off x="3089443" y="3998207"/>
            <a:ext cx="347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1-hot Concatenation (Input only)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B3C801-75D5-D24A-BC05-503AF049058C}"/>
              </a:ext>
            </a:extLst>
          </p:cNvPr>
          <p:cNvSpPr txBox="1"/>
          <p:nvPr/>
        </p:nvSpPr>
        <p:spPr>
          <a:xfrm>
            <a:off x="7233880" y="3998207"/>
            <a:ext cx="34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1-hot Concatenation (All layers)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13C8E8-EB94-DD49-AD82-FCEB89F6F954}"/>
              </a:ext>
            </a:extLst>
          </p:cNvPr>
          <p:cNvSpPr txBox="1"/>
          <p:nvPr/>
        </p:nvSpPr>
        <p:spPr>
          <a:xfrm>
            <a:off x="11460162" y="3998207"/>
            <a:ext cx="33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 [Ours]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ECD038-31DF-CA44-A755-B9FB6C4924A4}"/>
              </a:ext>
            </a:extLst>
          </p:cNvPr>
          <p:cNvCxnSpPr>
            <a:cxnSpLocks/>
          </p:cNvCxnSpPr>
          <p:nvPr/>
        </p:nvCxnSpPr>
        <p:spPr>
          <a:xfrm>
            <a:off x="3018229" y="4790691"/>
            <a:ext cx="116445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AA2905F-A3E9-3546-B916-268702D3CD47}"/>
              </a:ext>
            </a:extLst>
          </p:cNvPr>
          <p:cNvSpPr/>
          <p:nvPr/>
        </p:nvSpPr>
        <p:spPr>
          <a:xfrm rot="10800000">
            <a:off x="4496556" y="5277748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9B597E6-E971-7F40-BD6A-7B5A95854953}"/>
                  </a:ext>
                </a:extLst>
              </p:cNvPr>
              <p:cNvSpPr/>
              <p:nvPr/>
            </p:nvSpPr>
            <p:spPr>
              <a:xfrm>
                <a:off x="4455944" y="5277740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9B597E6-E971-7F40-BD6A-7B5A95854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944" y="5277740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64A44F9-318F-724F-A7DC-8C076ACF9E89}"/>
              </a:ext>
            </a:extLst>
          </p:cNvPr>
          <p:cNvCxnSpPr>
            <a:cxnSpLocks/>
          </p:cNvCxnSpPr>
          <p:nvPr/>
        </p:nvCxnSpPr>
        <p:spPr>
          <a:xfrm flipV="1">
            <a:off x="3874786" y="5967797"/>
            <a:ext cx="1644543" cy="10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176EA66-3E57-AE44-8C96-5080DC60E426}"/>
                  </a:ext>
                </a:extLst>
              </p:cNvPr>
              <p:cNvSpPr/>
              <p:nvPr/>
            </p:nvSpPr>
            <p:spPr>
              <a:xfrm>
                <a:off x="3530857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176EA66-3E57-AE44-8C96-5080DC60E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857" y="5768242"/>
                <a:ext cx="386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D67A7A20-75F2-DA43-8362-2A0EEE93C9C8}"/>
              </a:ext>
            </a:extLst>
          </p:cNvPr>
          <p:cNvSpPr/>
          <p:nvPr/>
        </p:nvSpPr>
        <p:spPr>
          <a:xfrm>
            <a:off x="4026608" y="5925882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33" name="Curved Connector 132">
            <a:extLst>
              <a:ext uri="{FF2B5EF4-FFF2-40B4-BE49-F238E27FC236}">
                <a16:creationId xmlns:a16="http://schemas.microsoft.com/office/drawing/2014/main" id="{D81CE125-6970-F648-8145-28EADFFC8009}"/>
              </a:ext>
            </a:extLst>
          </p:cNvPr>
          <p:cNvCxnSpPr>
            <a:cxnSpLocks/>
            <a:stCxn id="132" idx="0"/>
            <a:endCxn id="128" idx="3"/>
          </p:cNvCxnSpPr>
          <p:nvPr/>
        </p:nvCxnSpPr>
        <p:spPr>
          <a:xfrm rot="5400000" flipH="1" flipV="1">
            <a:off x="4058751" y="5488076"/>
            <a:ext cx="448085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urved Connector 133">
            <a:extLst>
              <a:ext uri="{FF2B5EF4-FFF2-40B4-BE49-F238E27FC236}">
                <a16:creationId xmlns:a16="http://schemas.microsoft.com/office/drawing/2014/main" id="{DA93B42E-A0F4-BD45-B6BA-0115E4FB8F1E}"/>
              </a:ext>
            </a:extLst>
          </p:cNvPr>
          <p:cNvCxnSpPr>
            <a:cxnSpLocks/>
            <a:endCxn id="128" idx="1"/>
          </p:cNvCxnSpPr>
          <p:nvPr/>
        </p:nvCxnSpPr>
        <p:spPr>
          <a:xfrm rot="16200000" flipV="1">
            <a:off x="5229258" y="5435036"/>
            <a:ext cx="342012" cy="42753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56C6D896-582C-CA45-92C2-8B47590281EB}"/>
              </a:ext>
            </a:extLst>
          </p:cNvPr>
          <p:cNvSpPr/>
          <p:nvPr/>
        </p:nvSpPr>
        <p:spPr>
          <a:xfrm>
            <a:off x="5519329" y="587359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53CC15C-002C-304C-AD7F-63455F31C8C5}"/>
              </a:ext>
            </a:extLst>
          </p:cNvPr>
          <p:cNvCxnSpPr>
            <a:cxnSpLocks/>
          </p:cNvCxnSpPr>
          <p:nvPr/>
        </p:nvCxnSpPr>
        <p:spPr>
          <a:xfrm>
            <a:off x="5708736" y="5968297"/>
            <a:ext cx="2648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75213A34-94C8-D244-8E29-F6EB54E5D1E7}"/>
              </a:ext>
            </a:extLst>
          </p:cNvPr>
          <p:cNvSpPr txBox="1"/>
          <p:nvPr/>
        </p:nvSpPr>
        <p:spPr>
          <a:xfrm>
            <a:off x="3089440" y="609825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Vanilla </a:t>
            </a:r>
            <a:r>
              <a:rPr lang="en-US" dirty="0" err="1">
                <a:latin typeface="Helvetica Light" panose="020B0403020202020204" pitchFamily="34" charset="0"/>
              </a:rPr>
              <a:t>ResNet</a:t>
            </a:r>
            <a:r>
              <a:rPr lang="en-US" dirty="0">
                <a:latin typeface="Helvetica Light" panose="020B0403020202020204" pitchFamily="34" charset="0"/>
              </a:rPr>
              <a:t> (No conditioning)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9EABA1F-4EC3-EB4F-8643-F8AB21F10755}"/>
                  </a:ext>
                </a:extLst>
              </p:cNvPr>
              <p:cNvSpPr/>
              <p:nvPr/>
            </p:nvSpPr>
            <p:spPr>
              <a:xfrm>
                <a:off x="9405092" y="4815843"/>
                <a:ext cx="12103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9EABA1F-4EC3-EB4F-8643-F8AB21F10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092" y="4815843"/>
                <a:ext cx="1210396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E496DB2-3B34-4646-9C17-5E8441EF487D}"/>
              </a:ext>
            </a:extLst>
          </p:cNvPr>
          <p:cNvCxnSpPr>
            <a:cxnSpLocks/>
          </p:cNvCxnSpPr>
          <p:nvPr/>
        </p:nvCxnSpPr>
        <p:spPr>
          <a:xfrm>
            <a:off x="10402932" y="5968297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CBDFF95-5458-B74B-AF14-E8BAB21A5B6B}"/>
              </a:ext>
            </a:extLst>
          </p:cNvPr>
          <p:cNvSpPr/>
          <p:nvPr/>
        </p:nvSpPr>
        <p:spPr>
          <a:xfrm rot="10800000">
            <a:off x="7872686" y="5321568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4FC4213-3F1F-9647-8B42-A690A259C71F}"/>
                  </a:ext>
                </a:extLst>
              </p:cNvPr>
              <p:cNvSpPr/>
              <p:nvPr/>
            </p:nvSpPr>
            <p:spPr>
              <a:xfrm>
                <a:off x="7832076" y="5321557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4FC4213-3F1F-9647-8B42-A690A259C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76" y="5321557"/>
                <a:ext cx="791435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39B4277-9990-7C45-A95C-FD90BEAA7F10}"/>
              </a:ext>
            </a:extLst>
          </p:cNvPr>
          <p:cNvCxnSpPr>
            <a:cxnSpLocks/>
          </p:cNvCxnSpPr>
          <p:nvPr/>
        </p:nvCxnSpPr>
        <p:spPr>
          <a:xfrm>
            <a:off x="7264888" y="5962409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9B4277B1-B4E4-F542-82A9-2CE2DEA7A273}"/>
              </a:ext>
            </a:extLst>
          </p:cNvPr>
          <p:cNvSpPr/>
          <p:nvPr/>
        </p:nvSpPr>
        <p:spPr>
          <a:xfrm>
            <a:off x="7402741" y="5925882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72" name="Curved Connector 171">
            <a:extLst>
              <a:ext uri="{FF2B5EF4-FFF2-40B4-BE49-F238E27FC236}">
                <a16:creationId xmlns:a16="http://schemas.microsoft.com/office/drawing/2014/main" id="{6F5ED46E-1BF5-8846-B664-14052B888E44}"/>
              </a:ext>
            </a:extLst>
          </p:cNvPr>
          <p:cNvCxnSpPr>
            <a:cxnSpLocks/>
            <a:stCxn id="171" idx="0"/>
            <a:endCxn id="168" idx="3"/>
          </p:cNvCxnSpPr>
          <p:nvPr/>
        </p:nvCxnSpPr>
        <p:spPr>
          <a:xfrm rot="5400000" flipH="1" flipV="1">
            <a:off x="7456788" y="5509985"/>
            <a:ext cx="404266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D51457F1-7502-5047-8180-E21D75B75B3C}"/>
              </a:ext>
            </a:extLst>
          </p:cNvPr>
          <p:cNvCxnSpPr>
            <a:cxnSpLocks/>
            <a:endCxn id="174" idx="3"/>
          </p:cNvCxnSpPr>
          <p:nvPr/>
        </p:nvCxnSpPr>
        <p:spPr>
          <a:xfrm rot="16200000" flipV="1">
            <a:off x="9919469" y="5431047"/>
            <a:ext cx="298191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C3695EF-C92B-5D42-8688-239EAEA2BC96}"/>
              </a:ext>
            </a:extLst>
          </p:cNvPr>
          <p:cNvSpPr/>
          <p:nvPr/>
        </p:nvSpPr>
        <p:spPr>
          <a:xfrm>
            <a:off x="9108734" y="5321569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7B5FC1A-76B5-C640-AF0D-F8E48E7AEE1E}"/>
              </a:ext>
            </a:extLst>
          </p:cNvPr>
          <p:cNvSpPr/>
          <p:nvPr/>
        </p:nvSpPr>
        <p:spPr>
          <a:xfrm>
            <a:off x="9123845" y="5367729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3A96D4E-4184-314A-94C7-BFF7BF6F091D}"/>
              </a:ext>
            </a:extLst>
          </p:cNvPr>
          <p:cNvCxnSpPr>
            <a:cxnSpLocks/>
          </p:cNvCxnSpPr>
          <p:nvPr/>
        </p:nvCxnSpPr>
        <p:spPr>
          <a:xfrm>
            <a:off x="9468812" y="4998619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603DE2AC-72B5-4440-BDFE-ECE0C025D38B}"/>
              </a:ext>
            </a:extLst>
          </p:cNvPr>
          <p:cNvCxnSpPr>
            <a:cxnSpLocks/>
          </p:cNvCxnSpPr>
          <p:nvPr/>
        </p:nvCxnSpPr>
        <p:spPr>
          <a:xfrm flipV="1">
            <a:off x="8562635" y="5517766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EC9673D-FB9F-F04E-8CDC-264C8CFCB8A4}"/>
                  </a:ext>
                </a:extLst>
              </p:cNvPr>
              <p:cNvSpPr/>
              <p:nvPr/>
            </p:nvSpPr>
            <p:spPr>
              <a:xfrm>
                <a:off x="6922580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EC9673D-FB9F-F04E-8CDC-264C8CFCB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0" y="5768242"/>
                <a:ext cx="38638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Oval 178">
            <a:extLst>
              <a:ext uri="{FF2B5EF4-FFF2-40B4-BE49-F238E27FC236}">
                <a16:creationId xmlns:a16="http://schemas.microsoft.com/office/drawing/2014/main" id="{1FC0EAC2-D90C-D047-9162-48624F78AB29}"/>
              </a:ext>
            </a:extLst>
          </p:cNvPr>
          <p:cNvSpPr/>
          <p:nvPr/>
        </p:nvSpPr>
        <p:spPr>
          <a:xfrm>
            <a:off x="10213521" y="587359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B1CEFAC-90B4-3240-99F9-402FB54BA9F3}"/>
              </a:ext>
            </a:extLst>
          </p:cNvPr>
          <p:cNvSpPr txBox="1"/>
          <p:nvPr/>
        </p:nvSpPr>
        <p:spPr>
          <a:xfrm>
            <a:off x="7233879" y="609825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(Scale only)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E866A61-28F6-8A4B-8012-D506A9C68030}"/>
              </a:ext>
            </a:extLst>
          </p:cNvPr>
          <p:cNvCxnSpPr>
            <a:cxnSpLocks/>
          </p:cNvCxnSpPr>
          <p:nvPr/>
        </p:nvCxnSpPr>
        <p:spPr>
          <a:xfrm>
            <a:off x="10396166" y="7651681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C9794AE-71BD-8E47-9E65-E99B6BC9F0CF}"/>
              </a:ext>
            </a:extLst>
          </p:cNvPr>
          <p:cNvSpPr/>
          <p:nvPr/>
        </p:nvSpPr>
        <p:spPr>
          <a:xfrm rot="10800000">
            <a:off x="7872686" y="7015527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0569A44-EC30-3F42-9723-71A428556479}"/>
                  </a:ext>
                </a:extLst>
              </p:cNvPr>
              <p:cNvSpPr/>
              <p:nvPr/>
            </p:nvSpPr>
            <p:spPr>
              <a:xfrm>
                <a:off x="7832076" y="7015516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0569A44-EC30-3F42-9723-71A428556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76" y="7015516"/>
                <a:ext cx="791435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7BF3167-FEFA-2A4F-BE52-1F0D578DF9F5}"/>
              </a:ext>
            </a:extLst>
          </p:cNvPr>
          <p:cNvCxnSpPr>
            <a:cxnSpLocks/>
          </p:cNvCxnSpPr>
          <p:nvPr/>
        </p:nvCxnSpPr>
        <p:spPr>
          <a:xfrm flipV="1">
            <a:off x="7264888" y="7649875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F5C87EB5-88EB-904D-8F45-A47561202B46}"/>
              </a:ext>
            </a:extLst>
          </p:cNvPr>
          <p:cNvSpPr/>
          <p:nvPr/>
        </p:nvSpPr>
        <p:spPr>
          <a:xfrm>
            <a:off x="7402741" y="7609266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FE03309E-1915-4C4D-99D1-B058E27D835E}"/>
              </a:ext>
            </a:extLst>
          </p:cNvPr>
          <p:cNvCxnSpPr>
            <a:cxnSpLocks/>
            <a:stCxn id="117" idx="0"/>
            <a:endCxn id="114" idx="3"/>
          </p:cNvCxnSpPr>
          <p:nvPr/>
        </p:nvCxnSpPr>
        <p:spPr>
          <a:xfrm rot="5400000" flipH="1" flipV="1">
            <a:off x="7462081" y="7198657"/>
            <a:ext cx="393691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E5C40213-9F4F-6B42-86A6-F6D671B37068}"/>
              </a:ext>
            </a:extLst>
          </p:cNvPr>
          <p:cNvCxnSpPr>
            <a:cxnSpLocks/>
            <a:stCxn id="126" idx="0"/>
            <a:endCxn id="120" idx="3"/>
          </p:cNvCxnSpPr>
          <p:nvPr/>
        </p:nvCxnSpPr>
        <p:spPr>
          <a:xfrm rot="16200000" flipV="1">
            <a:off x="9985606" y="7241130"/>
            <a:ext cx="341404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CA3261C-E0F4-1E46-B195-C0548F1C4918}"/>
              </a:ext>
            </a:extLst>
          </p:cNvPr>
          <p:cNvSpPr/>
          <p:nvPr/>
        </p:nvSpPr>
        <p:spPr>
          <a:xfrm>
            <a:off x="8941374" y="7015528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9F2CB29-A9CB-1F4A-B1E4-F5C606ACDFF5}"/>
              </a:ext>
            </a:extLst>
          </p:cNvPr>
          <p:cNvSpPr/>
          <p:nvPr/>
        </p:nvSpPr>
        <p:spPr>
          <a:xfrm>
            <a:off x="8922694" y="7061687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Helvetica Light" panose="020B0403020202020204" pitchFamily="34" charset="0"/>
              </a:rPr>
              <a:t>Scale+Shift</a:t>
            </a:r>
            <a:endParaRPr lang="en-US" sz="1400" dirty="0">
              <a:latin typeface="Helvetica Light" panose="020B0403020202020204" pitchFamily="3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C5A46C-1EC9-A34B-9D7F-107878ACEAA6}"/>
              </a:ext>
            </a:extLst>
          </p:cNvPr>
          <p:cNvCxnSpPr>
            <a:cxnSpLocks/>
          </p:cNvCxnSpPr>
          <p:nvPr/>
        </p:nvCxnSpPr>
        <p:spPr>
          <a:xfrm>
            <a:off x="9476266" y="6672393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9A70F4A-F322-8340-B85C-12D77D92E9A7}"/>
                  </a:ext>
                </a:extLst>
              </p:cNvPr>
              <p:cNvSpPr/>
              <p:nvPr/>
            </p:nvSpPr>
            <p:spPr>
              <a:xfrm>
                <a:off x="9436100" y="6499466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9A70F4A-F322-8340-B85C-12D77D92E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100" y="6499466"/>
                <a:ext cx="648767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256556E-D689-AF4D-99BB-BB2A4A152CD7}"/>
              </a:ext>
            </a:extLst>
          </p:cNvPr>
          <p:cNvCxnSpPr>
            <a:cxnSpLocks/>
          </p:cNvCxnSpPr>
          <p:nvPr/>
        </p:nvCxnSpPr>
        <p:spPr>
          <a:xfrm>
            <a:off x="8562635" y="7215571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41057CC-C831-4545-A40D-E58614D4F63F}"/>
                  </a:ext>
                </a:extLst>
              </p:cNvPr>
              <p:cNvSpPr/>
              <p:nvPr/>
            </p:nvSpPr>
            <p:spPr>
              <a:xfrm>
                <a:off x="6922580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41057CC-C831-4545-A40D-E58614D4F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0" y="7451626"/>
                <a:ext cx="38638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Oval 125">
            <a:extLst>
              <a:ext uri="{FF2B5EF4-FFF2-40B4-BE49-F238E27FC236}">
                <a16:creationId xmlns:a16="http://schemas.microsoft.com/office/drawing/2014/main" id="{EB4EC4CB-D463-4243-B5B8-A5CE2AFB744E}"/>
              </a:ext>
            </a:extLst>
          </p:cNvPr>
          <p:cNvSpPr/>
          <p:nvPr/>
        </p:nvSpPr>
        <p:spPr>
          <a:xfrm>
            <a:off x="10206755" y="7556981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B900D5E-3141-8F4A-A937-2CBEE62A1662}"/>
              </a:ext>
            </a:extLst>
          </p:cNvPr>
          <p:cNvSpPr txBox="1"/>
          <p:nvPr/>
        </p:nvSpPr>
        <p:spPr>
          <a:xfrm>
            <a:off x="7233881" y="7813208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(Scale+Shift)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808CA89C-C0D9-154E-ACAA-499BDB530E82}"/>
              </a:ext>
            </a:extLst>
          </p:cNvPr>
          <p:cNvCxnSpPr>
            <a:cxnSpLocks/>
          </p:cNvCxnSpPr>
          <p:nvPr/>
        </p:nvCxnSpPr>
        <p:spPr>
          <a:xfrm>
            <a:off x="14358951" y="5968297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129E5D2-B54E-4749-A0BA-CED7298217CD}"/>
              </a:ext>
            </a:extLst>
          </p:cNvPr>
          <p:cNvSpPr/>
          <p:nvPr/>
        </p:nvSpPr>
        <p:spPr>
          <a:xfrm rot="10800000">
            <a:off x="11828705" y="530274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C1F3A38-C16C-DC41-B88D-CE95B2BBEC06}"/>
                  </a:ext>
                </a:extLst>
              </p:cNvPr>
              <p:cNvSpPr/>
              <p:nvPr/>
            </p:nvSpPr>
            <p:spPr>
              <a:xfrm>
                <a:off x="11788095" y="5302730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C1F3A38-C16C-DC41-B88D-CE95B2BBE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95" y="5302730"/>
                <a:ext cx="791435" cy="400110"/>
              </a:xfrm>
              <a:prstGeom prst="rect">
                <a:avLst/>
              </a:prstGeom>
              <a:blipFill>
                <a:blip r:embed="rId1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9EAF04E-234C-D94C-8B6D-78E3072D0E4B}"/>
              </a:ext>
            </a:extLst>
          </p:cNvPr>
          <p:cNvCxnSpPr>
            <a:cxnSpLocks/>
          </p:cNvCxnSpPr>
          <p:nvPr/>
        </p:nvCxnSpPr>
        <p:spPr>
          <a:xfrm>
            <a:off x="11220907" y="5962409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500B2254-FEA7-D241-8A50-5E4127AD965E}"/>
              </a:ext>
            </a:extLst>
          </p:cNvPr>
          <p:cNvSpPr/>
          <p:nvPr/>
        </p:nvSpPr>
        <p:spPr>
          <a:xfrm>
            <a:off x="11358760" y="5925882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F76129E0-3435-DC40-A3E9-2735FDDCDD81}"/>
              </a:ext>
            </a:extLst>
          </p:cNvPr>
          <p:cNvCxnSpPr>
            <a:cxnSpLocks/>
            <a:stCxn id="155" idx="0"/>
            <a:endCxn id="152" idx="3"/>
          </p:cNvCxnSpPr>
          <p:nvPr/>
        </p:nvCxnSpPr>
        <p:spPr>
          <a:xfrm rot="5400000" flipH="1" flipV="1">
            <a:off x="11403394" y="5500572"/>
            <a:ext cx="423092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DE291F74-31F5-4740-8993-07C2678BD9DC}"/>
              </a:ext>
            </a:extLst>
          </p:cNvPr>
          <p:cNvCxnSpPr>
            <a:cxnSpLocks/>
            <a:stCxn id="164" idx="0"/>
            <a:endCxn id="158" idx="3"/>
          </p:cNvCxnSpPr>
          <p:nvPr/>
        </p:nvCxnSpPr>
        <p:spPr>
          <a:xfrm rot="16200000" flipV="1">
            <a:off x="13839176" y="5448527"/>
            <a:ext cx="370806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8DF6877-EA39-984A-AA3F-806A2B77D937}"/>
              </a:ext>
            </a:extLst>
          </p:cNvPr>
          <p:cNvSpPr/>
          <p:nvPr/>
        </p:nvSpPr>
        <p:spPr>
          <a:xfrm>
            <a:off x="13064753" y="5302742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1D40373-8453-B949-B681-BD8968509C53}"/>
              </a:ext>
            </a:extLst>
          </p:cNvPr>
          <p:cNvSpPr/>
          <p:nvPr/>
        </p:nvSpPr>
        <p:spPr>
          <a:xfrm>
            <a:off x="13079864" y="5348901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EB6B1CF-F3AC-6D4A-9B63-1F785D7CE579}"/>
              </a:ext>
            </a:extLst>
          </p:cNvPr>
          <p:cNvCxnSpPr>
            <a:cxnSpLocks/>
          </p:cNvCxnSpPr>
          <p:nvPr/>
        </p:nvCxnSpPr>
        <p:spPr>
          <a:xfrm>
            <a:off x="13424831" y="4989953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7572873-CEC6-3548-BAFE-9C4FD5E16223}"/>
                  </a:ext>
                </a:extLst>
              </p:cNvPr>
              <p:cNvSpPr/>
              <p:nvPr/>
            </p:nvSpPr>
            <p:spPr>
              <a:xfrm>
                <a:off x="13375175" y="4782933"/>
                <a:ext cx="1343060" cy="422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7572873-CEC6-3548-BAFE-9C4FD5E1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5175" y="4782933"/>
                <a:ext cx="1343060" cy="422744"/>
              </a:xfrm>
              <a:prstGeom prst="rect">
                <a:avLst/>
              </a:prstGeom>
              <a:blipFill>
                <a:blip r:embed="rId1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AEB05A5-FB9D-2648-B137-9BC1B2DE7EB5}"/>
              </a:ext>
            </a:extLst>
          </p:cNvPr>
          <p:cNvCxnSpPr>
            <a:cxnSpLocks/>
          </p:cNvCxnSpPr>
          <p:nvPr/>
        </p:nvCxnSpPr>
        <p:spPr>
          <a:xfrm flipV="1">
            <a:off x="12518654" y="5498939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CC5F740-3758-B246-9F43-072C00C5B3EF}"/>
                  </a:ext>
                </a:extLst>
              </p:cNvPr>
              <p:cNvSpPr/>
              <p:nvPr/>
            </p:nvSpPr>
            <p:spPr>
              <a:xfrm>
                <a:off x="10878599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CC5F740-3758-B246-9F43-072C00C5B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599" y="5768242"/>
                <a:ext cx="38638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>
            <a:extLst>
              <a:ext uri="{FF2B5EF4-FFF2-40B4-BE49-F238E27FC236}">
                <a16:creationId xmlns:a16="http://schemas.microsoft.com/office/drawing/2014/main" id="{CA80C228-9969-CC44-BE97-7B4EE967B1D9}"/>
              </a:ext>
            </a:extLst>
          </p:cNvPr>
          <p:cNvSpPr/>
          <p:nvPr/>
        </p:nvSpPr>
        <p:spPr>
          <a:xfrm>
            <a:off x="14169540" y="587359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C70976B-337C-CD44-9B63-EB3D6E2A1509}"/>
              </a:ext>
            </a:extLst>
          </p:cNvPr>
          <p:cNvSpPr txBox="1"/>
          <p:nvPr/>
        </p:nvSpPr>
        <p:spPr>
          <a:xfrm>
            <a:off x="10747470" y="6098252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Light" panose="020B0403020202020204" pitchFamily="34" charset="0"/>
              </a:rPr>
              <a:t>Channelwise Gating (Scale only) [Ours]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952C87E-EE9D-F141-AD6F-7A4C48E6FB03}"/>
              </a:ext>
            </a:extLst>
          </p:cNvPr>
          <p:cNvCxnSpPr>
            <a:cxnSpLocks/>
          </p:cNvCxnSpPr>
          <p:nvPr/>
        </p:nvCxnSpPr>
        <p:spPr>
          <a:xfrm>
            <a:off x="14346652" y="7651681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77BD252-E16F-344E-8714-DCED33B20200}"/>
              </a:ext>
            </a:extLst>
          </p:cNvPr>
          <p:cNvSpPr/>
          <p:nvPr/>
        </p:nvSpPr>
        <p:spPr>
          <a:xfrm rot="10800000">
            <a:off x="11823172" y="7015527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9F0EA42-E759-7E47-AC8D-BD1C94CEC094}"/>
                  </a:ext>
                </a:extLst>
              </p:cNvPr>
              <p:cNvSpPr/>
              <p:nvPr/>
            </p:nvSpPr>
            <p:spPr>
              <a:xfrm>
                <a:off x="11782562" y="7015516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9F0EA42-E759-7E47-AC8D-BD1C94CEC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562" y="7015516"/>
                <a:ext cx="791435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B633490-C643-6946-BD23-EA116AF2A937}"/>
              </a:ext>
            </a:extLst>
          </p:cNvPr>
          <p:cNvCxnSpPr>
            <a:cxnSpLocks/>
          </p:cNvCxnSpPr>
          <p:nvPr/>
        </p:nvCxnSpPr>
        <p:spPr>
          <a:xfrm flipV="1">
            <a:off x="11215374" y="7649875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441AFDCD-B174-F946-B727-E5FC417DBF3F}"/>
              </a:ext>
            </a:extLst>
          </p:cNvPr>
          <p:cNvSpPr/>
          <p:nvPr/>
        </p:nvSpPr>
        <p:spPr>
          <a:xfrm>
            <a:off x="11353227" y="7609266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42" name="Curved Connector 141">
            <a:extLst>
              <a:ext uri="{FF2B5EF4-FFF2-40B4-BE49-F238E27FC236}">
                <a16:creationId xmlns:a16="http://schemas.microsoft.com/office/drawing/2014/main" id="{69DC6AAE-3CFA-5045-9B27-AA3C872D2D7A}"/>
              </a:ext>
            </a:extLst>
          </p:cNvPr>
          <p:cNvCxnSpPr>
            <a:cxnSpLocks/>
            <a:stCxn id="141" idx="0"/>
            <a:endCxn id="138" idx="3"/>
          </p:cNvCxnSpPr>
          <p:nvPr/>
        </p:nvCxnSpPr>
        <p:spPr>
          <a:xfrm rot="5400000" flipH="1" flipV="1">
            <a:off x="11412567" y="7198657"/>
            <a:ext cx="393691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D1A1A2DF-8D6C-374C-935E-137B69ABDAEA}"/>
              </a:ext>
            </a:extLst>
          </p:cNvPr>
          <p:cNvCxnSpPr>
            <a:cxnSpLocks/>
            <a:stCxn id="150" idx="0"/>
            <a:endCxn id="144" idx="3"/>
          </p:cNvCxnSpPr>
          <p:nvPr/>
        </p:nvCxnSpPr>
        <p:spPr>
          <a:xfrm rot="16200000" flipV="1">
            <a:off x="13936092" y="7241130"/>
            <a:ext cx="341404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3DB805C-95F0-A445-84F0-E24767D55932}"/>
              </a:ext>
            </a:extLst>
          </p:cNvPr>
          <p:cNvSpPr/>
          <p:nvPr/>
        </p:nvSpPr>
        <p:spPr>
          <a:xfrm>
            <a:off x="12891860" y="7015528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B0647BA-24E8-194A-B742-C5769C90FD38}"/>
              </a:ext>
            </a:extLst>
          </p:cNvPr>
          <p:cNvSpPr/>
          <p:nvPr/>
        </p:nvSpPr>
        <p:spPr>
          <a:xfrm>
            <a:off x="12873180" y="7061687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Scale+Shift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C43E5C-5F55-3B41-B140-F0C52077C680}"/>
              </a:ext>
            </a:extLst>
          </p:cNvPr>
          <p:cNvCxnSpPr>
            <a:cxnSpLocks/>
          </p:cNvCxnSpPr>
          <p:nvPr/>
        </p:nvCxnSpPr>
        <p:spPr>
          <a:xfrm>
            <a:off x="13426752" y="6672361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8E993AE-BE7C-7343-AE36-80A9904B6BCF}"/>
                  </a:ext>
                </a:extLst>
              </p:cNvPr>
              <p:cNvSpPr/>
              <p:nvPr/>
            </p:nvSpPr>
            <p:spPr>
              <a:xfrm>
                <a:off x="13384495" y="6466316"/>
                <a:ext cx="648767" cy="466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8E993AE-BE7C-7343-AE36-80A9904B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495" y="6466316"/>
                <a:ext cx="648767" cy="4664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5DB6097-BFFA-E444-8526-85FC2D7990DB}"/>
              </a:ext>
            </a:extLst>
          </p:cNvPr>
          <p:cNvCxnSpPr>
            <a:cxnSpLocks/>
          </p:cNvCxnSpPr>
          <p:nvPr/>
        </p:nvCxnSpPr>
        <p:spPr>
          <a:xfrm>
            <a:off x="12513121" y="7215571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17F002A-EF6E-334C-868E-334B877E7B71}"/>
                  </a:ext>
                </a:extLst>
              </p:cNvPr>
              <p:cNvSpPr/>
              <p:nvPr/>
            </p:nvSpPr>
            <p:spPr>
              <a:xfrm>
                <a:off x="10873066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17F002A-EF6E-334C-868E-334B877E7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3066" y="7451626"/>
                <a:ext cx="38638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Oval 149">
            <a:extLst>
              <a:ext uri="{FF2B5EF4-FFF2-40B4-BE49-F238E27FC236}">
                <a16:creationId xmlns:a16="http://schemas.microsoft.com/office/drawing/2014/main" id="{30892948-9947-EC4B-856D-AE54CF5E02DB}"/>
              </a:ext>
            </a:extLst>
          </p:cNvPr>
          <p:cNvSpPr/>
          <p:nvPr/>
        </p:nvSpPr>
        <p:spPr>
          <a:xfrm>
            <a:off x="14157241" y="7556981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E76ABDD-DC42-F44B-8CD3-507EFB90971F}"/>
              </a:ext>
            </a:extLst>
          </p:cNvPr>
          <p:cNvSpPr txBox="1"/>
          <p:nvPr/>
        </p:nvSpPr>
        <p:spPr>
          <a:xfrm>
            <a:off x="11043302" y="781320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Channelwise Gating (Scale+Shift)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6F9232F-6258-564A-9154-51CFF16D5599}"/>
              </a:ext>
            </a:extLst>
          </p:cNvPr>
          <p:cNvCxnSpPr>
            <a:cxnSpLocks/>
          </p:cNvCxnSpPr>
          <p:nvPr/>
        </p:nvCxnSpPr>
        <p:spPr>
          <a:xfrm>
            <a:off x="5221608" y="7651681"/>
            <a:ext cx="27387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B04FBF-4413-C94B-9D63-E74BD048150B}"/>
              </a:ext>
            </a:extLst>
          </p:cNvPr>
          <p:cNvSpPr/>
          <p:nvPr/>
        </p:nvSpPr>
        <p:spPr>
          <a:xfrm rot="10800000">
            <a:off x="4013698" y="7015526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6DED357-20B3-3741-B6DD-129088841DA6}"/>
                  </a:ext>
                </a:extLst>
              </p:cNvPr>
              <p:cNvSpPr/>
              <p:nvPr/>
            </p:nvSpPr>
            <p:spPr>
              <a:xfrm>
                <a:off x="3973086" y="7015518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6DED357-20B3-3741-B6DD-129088841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86" y="7015518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8A2E642-20C1-7645-B6FE-FE66D33CA80F}"/>
              </a:ext>
            </a:extLst>
          </p:cNvPr>
          <p:cNvCxnSpPr>
            <a:cxnSpLocks/>
          </p:cNvCxnSpPr>
          <p:nvPr/>
        </p:nvCxnSpPr>
        <p:spPr>
          <a:xfrm flipV="1">
            <a:off x="3391924" y="7651076"/>
            <a:ext cx="1640272" cy="122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29058E1-7B88-C04D-AED2-EAD3F47EFE18}"/>
                  </a:ext>
                </a:extLst>
              </p:cNvPr>
              <p:cNvSpPr/>
              <p:nvPr/>
            </p:nvSpPr>
            <p:spPr>
              <a:xfrm>
                <a:off x="3048000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29058E1-7B88-C04D-AED2-EAD3F47EF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7451626"/>
                <a:ext cx="38638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B4A457D-52DE-B549-AAD3-76E32BF72554}"/>
              </a:ext>
            </a:extLst>
          </p:cNvPr>
          <p:cNvSpPr/>
          <p:nvPr/>
        </p:nvSpPr>
        <p:spPr>
          <a:xfrm>
            <a:off x="3543751" y="7609266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88045445-1F0A-4C44-85BA-988F4FD438E2}"/>
              </a:ext>
            </a:extLst>
          </p:cNvPr>
          <p:cNvCxnSpPr>
            <a:cxnSpLocks/>
            <a:stCxn id="105" idx="0"/>
            <a:endCxn id="101" idx="3"/>
          </p:cNvCxnSpPr>
          <p:nvPr/>
        </p:nvCxnSpPr>
        <p:spPr>
          <a:xfrm rot="5400000" flipH="1" flipV="1">
            <a:off x="3603091" y="7198657"/>
            <a:ext cx="393691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A5AE10E4-A385-474A-98F1-798A5F7F4149}"/>
              </a:ext>
            </a:extLst>
          </p:cNvPr>
          <p:cNvCxnSpPr>
            <a:cxnSpLocks/>
            <a:stCxn id="112" idx="0"/>
            <a:endCxn id="101" idx="1"/>
          </p:cNvCxnSpPr>
          <p:nvPr/>
        </p:nvCxnSpPr>
        <p:spPr>
          <a:xfrm rot="16200000" flipV="1">
            <a:off x="4744568" y="7174643"/>
            <a:ext cx="341406" cy="423262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F5AACF-A8E2-2B4E-BBD4-75A0E8D71651}"/>
              </a:ext>
            </a:extLst>
          </p:cNvPr>
          <p:cNvSpPr/>
          <p:nvPr/>
        </p:nvSpPr>
        <p:spPr>
          <a:xfrm>
            <a:off x="5495481" y="7451638"/>
            <a:ext cx="768132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635CBCC-8FD5-0C44-8B2A-9AB8E4AD9429}"/>
              </a:ext>
            </a:extLst>
          </p:cNvPr>
          <p:cNvCxnSpPr>
            <a:cxnSpLocks/>
            <a:endCxn id="108" idx="0"/>
          </p:cNvCxnSpPr>
          <p:nvPr/>
        </p:nvCxnSpPr>
        <p:spPr>
          <a:xfrm>
            <a:off x="5879547" y="7165417"/>
            <a:ext cx="0" cy="28622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D91CC61-E746-0348-B34C-B57D8FF3DC95}"/>
                  </a:ext>
                </a:extLst>
              </p:cNvPr>
              <p:cNvSpPr/>
              <p:nvPr/>
            </p:nvSpPr>
            <p:spPr>
              <a:xfrm>
                <a:off x="5551651" y="6780165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D91CC61-E746-0348-B34C-B57D8FF3D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651" y="6780165"/>
                <a:ext cx="648767" cy="4001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Oval 111">
            <a:extLst>
              <a:ext uri="{FF2B5EF4-FFF2-40B4-BE49-F238E27FC236}">
                <a16:creationId xmlns:a16="http://schemas.microsoft.com/office/drawing/2014/main" id="{AFEA8701-8A15-7A41-A6A3-BAADC8A03D64}"/>
              </a:ext>
            </a:extLst>
          </p:cNvPr>
          <p:cNvSpPr/>
          <p:nvPr/>
        </p:nvSpPr>
        <p:spPr>
          <a:xfrm>
            <a:off x="5032201" y="7556981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4B43578-E2AD-9741-BC26-862C8FBF385B}"/>
              </a:ext>
            </a:extLst>
          </p:cNvPr>
          <p:cNvSpPr txBox="1"/>
          <p:nvPr/>
        </p:nvSpPr>
        <p:spPr>
          <a:xfrm>
            <a:off x="3089440" y="781320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Adaptive Instance Normalization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27F6D65-23F5-3042-8E5B-A88272FDC0E9}"/>
              </a:ext>
            </a:extLst>
          </p:cNvPr>
          <p:cNvCxnSpPr>
            <a:cxnSpLocks/>
          </p:cNvCxnSpPr>
          <p:nvPr/>
        </p:nvCxnSpPr>
        <p:spPr>
          <a:xfrm>
            <a:off x="6263613" y="7630588"/>
            <a:ext cx="399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CE4DBCA-97E7-1A45-861C-9584F47B14FA}"/>
              </a:ext>
            </a:extLst>
          </p:cNvPr>
          <p:cNvSpPr/>
          <p:nvPr/>
        </p:nvSpPr>
        <p:spPr>
          <a:xfrm>
            <a:off x="5484252" y="7511245"/>
            <a:ext cx="790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AdaIn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1792A1C-9676-1340-BFE8-90EC4B7D0088}"/>
              </a:ext>
            </a:extLst>
          </p:cNvPr>
          <p:cNvSpPr txBox="1"/>
          <p:nvPr/>
        </p:nvSpPr>
        <p:spPr>
          <a:xfrm>
            <a:off x="7175114" y="4324040"/>
            <a:ext cx="351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 label injection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AEEAEF3-5EFE-D246-905A-CE5D836D6D54}"/>
              </a:ext>
            </a:extLst>
          </p:cNvPr>
          <p:cNvSpPr txBox="1"/>
          <p:nvPr/>
        </p:nvSpPr>
        <p:spPr>
          <a:xfrm>
            <a:off x="6874872" y="8134868"/>
            <a:ext cx="437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Variants of Conditional Gating</a:t>
            </a:r>
          </a:p>
        </p:txBody>
      </p:sp>
    </p:spTree>
    <p:extLst>
      <p:ext uri="{BB962C8B-B14F-4D97-AF65-F5344CB8AC3E}">
        <p14:creationId xmlns:p14="http://schemas.microsoft.com/office/powerpoint/2010/main" val="404966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298AC-EED3-9E40-A04E-CA6CA835C61E}"/>
              </a:ext>
            </a:extLst>
          </p:cNvPr>
          <p:cNvCxnSpPr>
            <a:cxnSpLocks/>
          </p:cNvCxnSpPr>
          <p:nvPr/>
        </p:nvCxnSpPr>
        <p:spPr>
          <a:xfrm flipV="1">
            <a:off x="4018645" y="3176494"/>
            <a:ext cx="0" cy="38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0DBA9B-8611-8344-98BA-27BA4129FFD3}"/>
              </a:ext>
            </a:extLst>
          </p:cNvPr>
          <p:cNvCxnSpPr>
            <a:cxnSpLocks/>
          </p:cNvCxnSpPr>
          <p:nvPr/>
        </p:nvCxnSpPr>
        <p:spPr>
          <a:xfrm>
            <a:off x="3538626" y="3571251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D9E7D3-1C62-7243-B78C-C51BF126DE22}"/>
                  </a:ext>
                </a:extLst>
              </p:cNvPr>
              <p:cNvSpPr/>
              <p:nvPr/>
            </p:nvSpPr>
            <p:spPr>
              <a:xfrm>
                <a:off x="3289990" y="3134622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D9E7D3-1C62-7243-B78C-C51BF126D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990" y="3134622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C78784-ED14-834C-82CA-5294532DAB66}"/>
                  </a:ext>
                </a:extLst>
              </p:cNvPr>
              <p:cNvSpPr/>
              <p:nvPr/>
            </p:nvSpPr>
            <p:spPr>
              <a:xfrm>
                <a:off x="3272710" y="2278279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C78784-ED14-834C-82CA-5294532DA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710" y="2278279"/>
                <a:ext cx="40677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6DA3C13-8652-8245-9B79-DE6C28FFC760}"/>
              </a:ext>
            </a:extLst>
          </p:cNvPr>
          <p:cNvSpPr/>
          <p:nvPr/>
        </p:nvSpPr>
        <p:spPr>
          <a:xfrm>
            <a:off x="3667692" y="181291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04DD9-D1A3-4F45-AE25-9D95F128D13C}"/>
              </a:ext>
            </a:extLst>
          </p:cNvPr>
          <p:cNvSpPr/>
          <p:nvPr/>
        </p:nvSpPr>
        <p:spPr>
          <a:xfrm>
            <a:off x="3965224" y="1812918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7B8216-1896-5348-9694-0B2160D17188}"/>
              </a:ext>
            </a:extLst>
          </p:cNvPr>
          <p:cNvSpPr/>
          <p:nvPr/>
        </p:nvSpPr>
        <p:spPr>
          <a:xfrm>
            <a:off x="3423178" y="352953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E7BA5D-2EE1-F548-9978-88C08190E765}"/>
              </a:ext>
            </a:extLst>
          </p:cNvPr>
          <p:cNvSpPr/>
          <p:nvPr/>
        </p:nvSpPr>
        <p:spPr>
          <a:xfrm>
            <a:off x="4172927" y="213957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631A1-A0FB-C944-AFB6-967412CC6794}"/>
              </a:ext>
            </a:extLst>
          </p:cNvPr>
          <p:cNvSpPr/>
          <p:nvPr/>
        </p:nvSpPr>
        <p:spPr>
          <a:xfrm>
            <a:off x="4562108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00A5A-F9A8-A64B-84FF-D807EE8A90B5}"/>
              </a:ext>
            </a:extLst>
          </p:cNvPr>
          <p:cNvSpPr/>
          <p:nvPr/>
        </p:nvSpPr>
        <p:spPr>
          <a:xfrm>
            <a:off x="4951290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2438C-CE94-7548-9E89-144EDD630B43}"/>
              </a:ext>
            </a:extLst>
          </p:cNvPr>
          <p:cNvSpPr/>
          <p:nvPr/>
        </p:nvSpPr>
        <p:spPr>
          <a:xfrm>
            <a:off x="5340471" y="247833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7CE72C-11E0-CF4D-9509-24E544B21943}"/>
              </a:ext>
            </a:extLst>
          </p:cNvPr>
          <p:cNvSpPr/>
          <p:nvPr/>
        </p:nvSpPr>
        <p:spPr>
          <a:xfrm>
            <a:off x="6118835" y="181291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DA29AA-4A65-314A-9DD4-A61CCC15E983}"/>
              </a:ext>
            </a:extLst>
          </p:cNvPr>
          <p:cNvSpPr/>
          <p:nvPr/>
        </p:nvSpPr>
        <p:spPr>
          <a:xfrm>
            <a:off x="5729652" y="213957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17FE21-B362-F047-984A-924FE41C23A8}"/>
              </a:ext>
            </a:extLst>
          </p:cNvPr>
          <p:cNvSpPr/>
          <p:nvPr/>
        </p:nvSpPr>
        <p:spPr>
          <a:xfrm>
            <a:off x="4856024" y="2650429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A00BED-1A95-AE45-AB31-3D9A89182444}"/>
                  </a:ext>
                </a:extLst>
              </p:cNvPr>
              <p:cNvSpPr/>
              <p:nvPr/>
            </p:nvSpPr>
            <p:spPr>
              <a:xfrm>
                <a:off x="4867945" y="2614381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A00BED-1A95-AE45-AB31-3D9A89182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45" y="2614381"/>
                <a:ext cx="46108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635293-04EB-DF44-89A6-98011A578C62}"/>
              </a:ext>
            </a:extLst>
          </p:cNvPr>
          <p:cNvCxnSpPr>
            <a:cxnSpLocks/>
          </p:cNvCxnSpPr>
          <p:nvPr/>
        </p:nvCxnSpPr>
        <p:spPr>
          <a:xfrm>
            <a:off x="7304169" y="3571259"/>
            <a:ext cx="311482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ABB3C3-3F40-5E4B-8935-1EBCAF3F07ED}"/>
                  </a:ext>
                </a:extLst>
              </p:cNvPr>
              <p:cNvSpPr/>
              <p:nvPr/>
            </p:nvSpPr>
            <p:spPr>
              <a:xfrm>
                <a:off x="6995093" y="3148076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3ABB3C3-3F40-5E4B-8935-1EBCAF3F0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093" y="3148076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D1C06B-9446-854A-8A9A-120E491B4503}"/>
                  </a:ext>
                </a:extLst>
              </p:cNvPr>
              <p:cNvSpPr/>
              <p:nvPr/>
            </p:nvSpPr>
            <p:spPr>
              <a:xfrm>
                <a:off x="6985717" y="2213647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FD1C06B-9446-854A-8A9A-120E491B4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717" y="2213647"/>
                <a:ext cx="386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64526E0E-1E10-D742-829E-DCFC18571DBA}"/>
              </a:ext>
            </a:extLst>
          </p:cNvPr>
          <p:cNvSpPr/>
          <p:nvPr/>
        </p:nvSpPr>
        <p:spPr>
          <a:xfrm>
            <a:off x="7433235" y="1812925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83B0A7-BAE7-6F4E-912E-B740C0EDAF30}"/>
              </a:ext>
            </a:extLst>
          </p:cNvPr>
          <p:cNvSpPr/>
          <p:nvPr/>
        </p:nvSpPr>
        <p:spPr>
          <a:xfrm>
            <a:off x="7730767" y="1812925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6369C3-78D2-1B4D-9B7F-FE44CF598566}"/>
              </a:ext>
            </a:extLst>
          </p:cNvPr>
          <p:cNvSpPr/>
          <p:nvPr/>
        </p:nvSpPr>
        <p:spPr>
          <a:xfrm>
            <a:off x="7188721" y="3529540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B92CC-3AEF-BD4E-ADF3-BC41D394E393}"/>
              </a:ext>
            </a:extLst>
          </p:cNvPr>
          <p:cNvSpPr/>
          <p:nvPr/>
        </p:nvSpPr>
        <p:spPr>
          <a:xfrm>
            <a:off x="10586520" y="1812925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65AAFF7-64CF-A04E-9E1C-DB7DCBE96B5A}"/>
              </a:ext>
            </a:extLst>
          </p:cNvPr>
          <p:cNvSpPr/>
          <p:nvPr/>
        </p:nvSpPr>
        <p:spPr>
          <a:xfrm>
            <a:off x="7958783" y="2139585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6377809-72A7-9046-A6B6-A53FF011AA6D}"/>
              </a:ext>
            </a:extLst>
          </p:cNvPr>
          <p:cNvSpPr/>
          <p:nvPr/>
        </p:nvSpPr>
        <p:spPr>
          <a:xfrm>
            <a:off x="8256315" y="2139585"/>
            <a:ext cx="120985" cy="100417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38D6118-E236-604D-B436-B99C5E12CBAA}"/>
              </a:ext>
            </a:extLst>
          </p:cNvPr>
          <p:cNvSpPr/>
          <p:nvPr/>
        </p:nvSpPr>
        <p:spPr>
          <a:xfrm>
            <a:off x="10060973" y="2139585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FF24E7-61B0-2C45-8959-11FCF52556AD}"/>
              </a:ext>
            </a:extLst>
          </p:cNvPr>
          <p:cNvSpPr/>
          <p:nvPr/>
        </p:nvSpPr>
        <p:spPr>
          <a:xfrm>
            <a:off x="10358505" y="2139585"/>
            <a:ext cx="120985" cy="100417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7359B0-2767-484D-B4EC-2DE58A695DD5}"/>
              </a:ext>
            </a:extLst>
          </p:cNvPr>
          <p:cNvSpPr/>
          <p:nvPr/>
        </p:nvSpPr>
        <p:spPr>
          <a:xfrm>
            <a:off x="8484330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F5E588-759E-B843-94BE-2E03043C20B0}"/>
              </a:ext>
            </a:extLst>
          </p:cNvPr>
          <p:cNvSpPr/>
          <p:nvPr/>
        </p:nvSpPr>
        <p:spPr>
          <a:xfrm>
            <a:off x="8781862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8972A0-7DAD-9C45-8A8F-DA3905155F61}"/>
              </a:ext>
            </a:extLst>
          </p:cNvPr>
          <p:cNvSpPr/>
          <p:nvPr/>
        </p:nvSpPr>
        <p:spPr>
          <a:xfrm>
            <a:off x="9009878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3A9588-162D-184F-A3C5-C0599BE211E9}"/>
              </a:ext>
            </a:extLst>
          </p:cNvPr>
          <p:cNvSpPr/>
          <p:nvPr/>
        </p:nvSpPr>
        <p:spPr>
          <a:xfrm>
            <a:off x="9307410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0F06BA-91C3-8E43-9BA0-0D9CDA761155}"/>
              </a:ext>
            </a:extLst>
          </p:cNvPr>
          <p:cNvSpPr/>
          <p:nvPr/>
        </p:nvSpPr>
        <p:spPr>
          <a:xfrm>
            <a:off x="9535426" y="2478344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32F22A9-ED44-2340-8641-1F544C2E887B}"/>
              </a:ext>
            </a:extLst>
          </p:cNvPr>
          <p:cNvSpPr/>
          <p:nvPr/>
        </p:nvSpPr>
        <p:spPr>
          <a:xfrm>
            <a:off x="9832958" y="2478344"/>
            <a:ext cx="120985" cy="665419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56E543-05EB-504E-9C87-AF96D1A39988}"/>
              </a:ext>
            </a:extLst>
          </p:cNvPr>
          <p:cNvCxnSpPr/>
          <p:nvPr/>
        </p:nvCxnSpPr>
        <p:spPr>
          <a:xfrm flipV="1">
            <a:off x="7784188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CADD77-6C32-9A43-B44A-978E1F3088A9}"/>
              </a:ext>
            </a:extLst>
          </p:cNvPr>
          <p:cNvGrpSpPr/>
          <p:nvPr/>
        </p:nvGrpSpPr>
        <p:grpSpPr>
          <a:xfrm>
            <a:off x="8311150" y="3140981"/>
            <a:ext cx="2107846" cy="424405"/>
            <a:chOff x="4808154" y="4779054"/>
            <a:chExt cx="1593098" cy="172770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40E2D5D-48AA-1A45-9DF9-61383F9E1329}"/>
                </a:ext>
              </a:extLst>
            </p:cNvPr>
            <p:cNvCxnSpPr/>
            <p:nvPr/>
          </p:nvCxnSpPr>
          <p:spPr>
            <a:xfrm flipV="1">
              <a:off x="6401252" y="4779054"/>
              <a:ext cx="0" cy="1727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FC7E0F9-2CAD-F344-9EC9-72BA8EACBE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154" y="4779054"/>
              <a:ext cx="0" cy="1727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ACA534-F1C7-DE46-8C23-B9DFF25959D9}"/>
              </a:ext>
            </a:extLst>
          </p:cNvPr>
          <p:cNvCxnSpPr>
            <a:cxnSpLocks/>
          </p:cNvCxnSpPr>
          <p:nvPr/>
        </p:nvCxnSpPr>
        <p:spPr>
          <a:xfrm flipV="1">
            <a:off x="8838112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BCADE24-D66A-8940-9B90-67E59F79D845}"/>
              </a:ext>
            </a:extLst>
          </p:cNvPr>
          <p:cNvCxnSpPr>
            <a:cxnSpLocks/>
          </p:cNvCxnSpPr>
          <p:nvPr/>
        </p:nvCxnSpPr>
        <p:spPr>
          <a:xfrm flipV="1">
            <a:off x="9365074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1094E3-6A74-8946-96F3-1FE2F5C387C2}"/>
              </a:ext>
            </a:extLst>
          </p:cNvPr>
          <p:cNvCxnSpPr>
            <a:cxnSpLocks/>
          </p:cNvCxnSpPr>
          <p:nvPr/>
        </p:nvCxnSpPr>
        <p:spPr>
          <a:xfrm flipV="1">
            <a:off x="9892037" y="3140981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E8DCE-6B73-5B46-A559-D7F65CD4D22F}"/>
              </a:ext>
            </a:extLst>
          </p:cNvPr>
          <p:cNvSpPr/>
          <p:nvPr/>
        </p:nvSpPr>
        <p:spPr>
          <a:xfrm>
            <a:off x="8963574" y="2650436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5FD237-232A-A44A-A485-92862FE1C38D}"/>
                  </a:ext>
                </a:extLst>
              </p:cNvPr>
              <p:cNvSpPr/>
              <p:nvPr/>
            </p:nvSpPr>
            <p:spPr>
              <a:xfrm>
                <a:off x="8975495" y="261438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5FD237-232A-A44A-A485-92862FE1C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495" y="2614388"/>
                <a:ext cx="46108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2385AFA-5330-AF43-94E4-E4D69471CBD3}"/>
              </a:ext>
            </a:extLst>
          </p:cNvPr>
          <p:cNvCxnSpPr>
            <a:cxnSpLocks/>
          </p:cNvCxnSpPr>
          <p:nvPr/>
        </p:nvCxnSpPr>
        <p:spPr>
          <a:xfrm>
            <a:off x="11641012" y="3798360"/>
            <a:ext cx="32229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B4AF2B-5E7B-3B40-B300-230026FBB3C2}"/>
                  </a:ext>
                </a:extLst>
              </p:cNvPr>
              <p:cNvSpPr/>
              <p:nvPr/>
            </p:nvSpPr>
            <p:spPr>
              <a:xfrm>
                <a:off x="11401175" y="3375264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B4AF2B-5E7B-3B40-B300-230026FBB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175" y="3375264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25846A-CCFF-4545-8B2D-3499B4886FDA}"/>
                  </a:ext>
                </a:extLst>
              </p:cNvPr>
              <p:cNvSpPr/>
              <p:nvPr/>
            </p:nvSpPr>
            <p:spPr>
              <a:xfrm>
                <a:off x="11324705" y="2213648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025846A-CCFF-4545-8B2D-3499B4886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4705" y="2213648"/>
                <a:ext cx="38638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B57FDFA9-01D5-A042-AE87-83A0609E1CFF}"/>
              </a:ext>
            </a:extLst>
          </p:cNvPr>
          <p:cNvSpPr/>
          <p:nvPr/>
        </p:nvSpPr>
        <p:spPr>
          <a:xfrm>
            <a:off x="11772226" y="1812925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EE36A3-1B26-F349-B2E2-93F083157088}"/>
              </a:ext>
            </a:extLst>
          </p:cNvPr>
          <p:cNvSpPr/>
          <p:nvPr/>
        </p:nvSpPr>
        <p:spPr>
          <a:xfrm>
            <a:off x="11524984" y="3756641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B6E469-6B71-7A48-8279-155A3245BAE8}"/>
              </a:ext>
            </a:extLst>
          </p:cNvPr>
          <p:cNvSpPr/>
          <p:nvPr/>
        </p:nvSpPr>
        <p:spPr>
          <a:xfrm>
            <a:off x="12164618" y="2139585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75FA990-E36F-234C-BBEA-C1E2D59967E2}"/>
              </a:ext>
            </a:extLst>
          </p:cNvPr>
          <p:cNvSpPr/>
          <p:nvPr/>
        </p:nvSpPr>
        <p:spPr>
          <a:xfrm>
            <a:off x="12557010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DD843FF-030D-5D49-AB98-F4C68E314A72}"/>
              </a:ext>
            </a:extLst>
          </p:cNvPr>
          <p:cNvSpPr/>
          <p:nvPr/>
        </p:nvSpPr>
        <p:spPr>
          <a:xfrm>
            <a:off x="12949403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C8A9941-315B-A74F-81B3-B0791FE10F2D}"/>
              </a:ext>
            </a:extLst>
          </p:cNvPr>
          <p:cNvSpPr/>
          <p:nvPr/>
        </p:nvSpPr>
        <p:spPr>
          <a:xfrm>
            <a:off x="13341795" y="2478348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DE3BD30-0535-354E-970D-7ECE6C98A726}"/>
              </a:ext>
            </a:extLst>
          </p:cNvPr>
          <p:cNvSpPr/>
          <p:nvPr/>
        </p:nvSpPr>
        <p:spPr>
          <a:xfrm>
            <a:off x="14126580" y="1812925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57B05D-2598-C842-B88A-BDD14BCB14EA}"/>
              </a:ext>
            </a:extLst>
          </p:cNvPr>
          <p:cNvSpPr/>
          <p:nvPr/>
        </p:nvSpPr>
        <p:spPr>
          <a:xfrm>
            <a:off x="13734188" y="2139585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A500D5-0A5A-7949-8650-287FE5A061AE}"/>
              </a:ext>
            </a:extLst>
          </p:cNvPr>
          <p:cNvSpPr/>
          <p:nvPr/>
        </p:nvSpPr>
        <p:spPr>
          <a:xfrm>
            <a:off x="12863770" y="2650449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C1D1EA-C91D-E349-8051-759831787429}"/>
                  </a:ext>
                </a:extLst>
              </p:cNvPr>
              <p:cNvSpPr/>
              <p:nvPr/>
            </p:nvSpPr>
            <p:spPr>
              <a:xfrm>
                <a:off x="12875691" y="2614399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C1D1EA-C91D-E349-8051-759831787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691" y="2614399"/>
                <a:ext cx="46108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3F88B5A-9D8D-AD4A-8A2A-E4AC9FB5899A}"/>
              </a:ext>
            </a:extLst>
          </p:cNvPr>
          <p:cNvGrpSpPr/>
          <p:nvPr/>
        </p:nvGrpSpPr>
        <p:grpSpPr>
          <a:xfrm>
            <a:off x="11963302" y="3602645"/>
            <a:ext cx="1022626" cy="405711"/>
            <a:chOff x="8915302" y="1767120"/>
            <a:chExt cx="1022626" cy="62764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C923CC9-41DB-D548-9089-7E59A7067DAF}"/>
                </a:ext>
              </a:extLst>
            </p:cNvPr>
            <p:cNvSpPr/>
            <p:nvPr/>
          </p:nvSpPr>
          <p:spPr>
            <a:xfrm>
              <a:off x="8915302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33C8F6D-C331-6142-AFC5-7893D3FDB1CB}"/>
                </a:ext>
              </a:extLst>
            </p:cNvPr>
            <p:cNvSpPr/>
            <p:nvPr/>
          </p:nvSpPr>
          <p:spPr>
            <a:xfrm>
              <a:off x="9132276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558A39C-FD3F-284D-8F0A-431690ADADFE}"/>
                </a:ext>
              </a:extLst>
            </p:cNvPr>
            <p:cNvSpPr/>
            <p:nvPr/>
          </p:nvSpPr>
          <p:spPr>
            <a:xfrm>
              <a:off x="9349251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2366E17-DB39-7940-8B0D-BD04242854CA}"/>
                </a:ext>
              </a:extLst>
            </p:cNvPr>
            <p:cNvSpPr/>
            <p:nvPr/>
          </p:nvSpPr>
          <p:spPr>
            <a:xfrm>
              <a:off x="9566225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71B251A-2F47-6340-BF14-621708727E25}"/>
                </a:ext>
              </a:extLst>
            </p:cNvPr>
            <p:cNvSpPr/>
            <p:nvPr/>
          </p:nvSpPr>
          <p:spPr>
            <a:xfrm>
              <a:off x="9783199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F203417-A9B2-C641-A7C5-D9B055010321}"/>
              </a:ext>
            </a:extLst>
          </p:cNvPr>
          <p:cNvSpPr/>
          <p:nvPr/>
        </p:nvSpPr>
        <p:spPr>
          <a:xfrm>
            <a:off x="12231618" y="3675815"/>
            <a:ext cx="470772" cy="258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CA9DF5A-BAE2-0E45-9865-94106F2886A9}"/>
                  </a:ext>
                </a:extLst>
              </p:cNvPr>
              <p:cNvSpPr/>
              <p:nvPr/>
            </p:nvSpPr>
            <p:spPr>
              <a:xfrm>
                <a:off x="12266922" y="3626320"/>
                <a:ext cx="38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CA9DF5A-BAE2-0E45-9865-94106F288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6922" y="3626320"/>
                <a:ext cx="3876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9151DBB-94E5-D74C-B9B1-46AAC6D1E83F}"/>
              </a:ext>
            </a:extLst>
          </p:cNvPr>
          <p:cNvGrpSpPr/>
          <p:nvPr/>
        </p:nvGrpSpPr>
        <p:grpSpPr>
          <a:xfrm>
            <a:off x="11923452" y="3126075"/>
            <a:ext cx="2354354" cy="216701"/>
            <a:chOff x="8875452" y="1411573"/>
            <a:chExt cx="2354354" cy="33151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C44C680-26BC-A446-8F54-7686EE1A10B9}"/>
                </a:ext>
              </a:extLst>
            </p:cNvPr>
            <p:cNvCxnSpPr>
              <a:cxnSpLocks/>
            </p:cNvCxnSpPr>
            <p:nvPr/>
          </p:nvCxnSpPr>
          <p:spPr>
            <a:xfrm>
              <a:off x="8875452" y="1743085"/>
              <a:ext cx="23543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0CF7DFB-FE52-844D-965A-9BF91C143207}"/>
                </a:ext>
              </a:extLst>
            </p:cNvPr>
            <p:cNvCxnSpPr/>
            <p:nvPr/>
          </p:nvCxnSpPr>
          <p:spPr>
            <a:xfrm flipV="1">
              <a:off x="8875452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DB96104-D7B7-CF4F-8C3F-37323076F370}"/>
                </a:ext>
              </a:extLst>
            </p:cNvPr>
            <p:cNvCxnSpPr/>
            <p:nvPr/>
          </p:nvCxnSpPr>
          <p:spPr>
            <a:xfrm flipV="1">
              <a:off x="11229806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A3D72EB-90AF-514B-8558-072E242D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7844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77200A8-44A6-E041-BFA2-B92D0C28E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237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EBAADDF-E407-FA4C-8386-229AD5CEF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2629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642C4BC-CF3E-C341-9F09-D3E2766FC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7414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3DD1688-6E3E-4842-AB36-6309CEB99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5021" y="1411573"/>
              <a:ext cx="0" cy="32860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D3D4EBC-BC00-9A45-8ED7-034679FE1E0E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2985930" y="3805499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A6EB789-8E7E-DB4D-92A7-65937F70D107}"/>
              </a:ext>
            </a:extLst>
          </p:cNvPr>
          <p:cNvCxnSpPr>
            <a:cxnSpLocks/>
          </p:cNvCxnSpPr>
          <p:nvPr/>
        </p:nvCxnSpPr>
        <p:spPr>
          <a:xfrm>
            <a:off x="13264417" y="3339113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397BE3F-0103-C04F-B5FC-4A3067C8F9B5}"/>
              </a:ext>
            </a:extLst>
          </p:cNvPr>
          <p:cNvSpPr/>
          <p:nvPr/>
        </p:nvSpPr>
        <p:spPr>
          <a:xfrm>
            <a:off x="13245494" y="3530686"/>
            <a:ext cx="1475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Helvetica Light" panose="020B0403020202020204" pitchFamily="34" charset="0"/>
              </a:rPr>
              <a:t>Gating parameters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057F476-7E15-7346-B4A6-354699E9FCC6}"/>
              </a:ext>
            </a:extLst>
          </p:cNvPr>
          <p:cNvSpPr txBox="1"/>
          <p:nvPr/>
        </p:nvSpPr>
        <p:spPr>
          <a:xfrm>
            <a:off x="3089443" y="3739080"/>
            <a:ext cx="347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 only)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B3C801-75D5-D24A-BC05-503AF049058C}"/>
              </a:ext>
            </a:extLst>
          </p:cNvPr>
          <p:cNvSpPr txBox="1"/>
          <p:nvPr/>
        </p:nvSpPr>
        <p:spPr>
          <a:xfrm>
            <a:off x="7233880" y="3739080"/>
            <a:ext cx="347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 layers)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13C8E8-EB94-DD49-AD82-FCEB89F6F954}"/>
              </a:ext>
            </a:extLst>
          </p:cNvPr>
          <p:cNvSpPr txBox="1"/>
          <p:nvPr/>
        </p:nvSpPr>
        <p:spPr>
          <a:xfrm>
            <a:off x="11460162" y="4016077"/>
            <a:ext cx="3355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 [Ours]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ECD038-31DF-CA44-A755-B9FB6C4924A4}"/>
              </a:ext>
            </a:extLst>
          </p:cNvPr>
          <p:cNvCxnSpPr>
            <a:cxnSpLocks/>
          </p:cNvCxnSpPr>
          <p:nvPr/>
        </p:nvCxnSpPr>
        <p:spPr>
          <a:xfrm>
            <a:off x="3045661" y="4790691"/>
            <a:ext cx="1164452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AA2905F-A3E9-3546-B916-268702D3CD47}"/>
              </a:ext>
            </a:extLst>
          </p:cNvPr>
          <p:cNvSpPr/>
          <p:nvPr/>
        </p:nvSpPr>
        <p:spPr>
          <a:xfrm rot="10800000">
            <a:off x="4496556" y="5277748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9B597E6-E971-7F40-BD6A-7B5A95854953}"/>
                  </a:ext>
                </a:extLst>
              </p:cNvPr>
              <p:cNvSpPr/>
              <p:nvPr/>
            </p:nvSpPr>
            <p:spPr>
              <a:xfrm>
                <a:off x="4455944" y="5277740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9B597E6-E971-7F40-BD6A-7B5A95854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944" y="5277740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64A44F9-318F-724F-A7DC-8C076ACF9E89}"/>
              </a:ext>
            </a:extLst>
          </p:cNvPr>
          <p:cNvCxnSpPr>
            <a:cxnSpLocks/>
          </p:cNvCxnSpPr>
          <p:nvPr/>
        </p:nvCxnSpPr>
        <p:spPr>
          <a:xfrm flipV="1">
            <a:off x="3874786" y="5967796"/>
            <a:ext cx="1644543" cy="10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176EA66-3E57-AE44-8C96-5080DC60E426}"/>
                  </a:ext>
                </a:extLst>
              </p:cNvPr>
              <p:cNvSpPr/>
              <p:nvPr/>
            </p:nvSpPr>
            <p:spPr>
              <a:xfrm>
                <a:off x="3530857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176EA66-3E57-AE44-8C96-5080DC60E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857" y="5768242"/>
                <a:ext cx="386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>
            <a:extLst>
              <a:ext uri="{FF2B5EF4-FFF2-40B4-BE49-F238E27FC236}">
                <a16:creationId xmlns:a16="http://schemas.microsoft.com/office/drawing/2014/main" id="{D67A7A20-75F2-DA43-8362-2A0EEE93C9C8}"/>
              </a:ext>
            </a:extLst>
          </p:cNvPr>
          <p:cNvSpPr/>
          <p:nvPr/>
        </p:nvSpPr>
        <p:spPr>
          <a:xfrm>
            <a:off x="4026608" y="5925879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33" name="Curved Connector 132">
            <a:extLst>
              <a:ext uri="{FF2B5EF4-FFF2-40B4-BE49-F238E27FC236}">
                <a16:creationId xmlns:a16="http://schemas.microsoft.com/office/drawing/2014/main" id="{D81CE125-6970-F648-8145-28EADFFC8009}"/>
              </a:ext>
            </a:extLst>
          </p:cNvPr>
          <p:cNvCxnSpPr>
            <a:cxnSpLocks/>
            <a:stCxn id="132" idx="0"/>
            <a:endCxn id="128" idx="3"/>
          </p:cNvCxnSpPr>
          <p:nvPr/>
        </p:nvCxnSpPr>
        <p:spPr>
          <a:xfrm rot="5400000" flipH="1" flipV="1">
            <a:off x="4058752" y="5488074"/>
            <a:ext cx="448083" cy="427529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urved Connector 133">
            <a:extLst>
              <a:ext uri="{FF2B5EF4-FFF2-40B4-BE49-F238E27FC236}">
                <a16:creationId xmlns:a16="http://schemas.microsoft.com/office/drawing/2014/main" id="{DA93B42E-A0F4-BD45-B6BA-0115E4FB8F1E}"/>
              </a:ext>
            </a:extLst>
          </p:cNvPr>
          <p:cNvCxnSpPr>
            <a:cxnSpLocks/>
            <a:stCxn id="135" idx="0"/>
            <a:endCxn id="128" idx="1"/>
          </p:cNvCxnSpPr>
          <p:nvPr/>
        </p:nvCxnSpPr>
        <p:spPr>
          <a:xfrm rot="16200000" flipV="1">
            <a:off x="5202368" y="5461928"/>
            <a:ext cx="395798" cy="42753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53CC15C-002C-304C-AD7F-63455F31C8C5}"/>
              </a:ext>
            </a:extLst>
          </p:cNvPr>
          <p:cNvCxnSpPr>
            <a:cxnSpLocks/>
          </p:cNvCxnSpPr>
          <p:nvPr/>
        </p:nvCxnSpPr>
        <p:spPr>
          <a:xfrm>
            <a:off x="5708736" y="5968297"/>
            <a:ext cx="2648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75213A34-94C8-D244-8E29-F6EB54E5D1E7}"/>
              </a:ext>
            </a:extLst>
          </p:cNvPr>
          <p:cNvSpPr txBox="1"/>
          <p:nvPr/>
        </p:nvSpPr>
        <p:spPr>
          <a:xfrm>
            <a:off x="3089440" y="6098252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Vanilla </a:t>
            </a:r>
            <a:r>
              <a:rPr lang="en-US" dirty="0" err="1">
                <a:latin typeface="Helvetica Light" panose="020B0403020202020204" pitchFamily="34" charset="0"/>
              </a:rPr>
              <a:t>ResNet</a:t>
            </a:r>
            <a:r>
              <a:rPr lang="en-US" dirty="0">
                <a:latin typeface="Helvetica Light" panose="020B0403020202020204" pitchFamily="34" charset="0"/>
              </a:rPr>
              <a:t> (No conditioning)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9EABA1F-4EC3-EB4F-8643-F8AB21F10755}"/>
                  </a:ext>
                </a:extLst>
              </p:cNvPr>
              <p:cNvSpPr/>
              <p:nvPr/>
            </p:nvSpPr>
            <p:spPr>
              <a:xfrm>
                <a:off x="9405092" y="4815843"/>
                <a:ext cx="12103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>
                          <a:latin typeface="Cambria Math" panose="02040503050406030204" pitchFamily="18" charset="0"/>
                        </a:rPr>
                        <m:t>⍺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9EABA1F-4EC3-EB4F-8643-F8AB21F10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092" y="4815843"/>
                <a:ext cx="1210396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E496DB2-3B34-4646-9C17-5E8441EF487D}"/>
              </a:ext>
            </a:extLst>
          </p:cNvPr>
          <p:cNvCxnSpPr>
            <a:cxnSpLocks/>
          </p:cNvCxnSpPr>
          <p:nvPr/>
        </p:nvCxnSpPr>
        <p:spPr>
          <a:xfrm>
            <a:off x="10402932" y="5968297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CBDFF95-5458-B74B-AF14-E8BAB21A5B6B}"/>
              </a:ext>
            </a:extLst>
          </p:cNvPr>
          <p:cNvSpPr/>
          <p:nvPr/>
        </p:nvSpPr>
        <p:spPr>
          <a:xfrm rot="10800000">
            <a:off x="7872686" y="5321568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4FC4213-3F1F-9647-8B42-A690A259C71F}"/>
                  </a:ext>
                </a:extLst>
              </p:cNvPr>
              <p:cNvSpPr/>
              <p:nvPr/>
            </p:nvSpPr>
            <p:spPr>
              <a:xfrm>
                <a:off x="7832076" y="5321557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4FC4213-3F1F-9647-8B42-A690A259C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76" y="5321557"/>
                <a:ext cx="791435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39B4277-9990-7C45-A95C-FD90BEAA7F10}"/>
              </a:ext>
            </a:extLst>
          </p:cNvPr>
          <p:cNvCxnSpPr>
            <a:cxnSpLocks/>
          </p:cNvCxnSpPr>
          <p:nvPr/>
        </p:nvCxnSpPr>
        <p:spPr>
          <a:xfrm>
            <a:off x="7264888" y="5962409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9B4277B1-B4E4-F542-82A9-2CE2DEA7A273}"/>
              </a:ext>
            </a:extLst>
          </p:cNvPr>
          <p:cNvSpPr/>
          <p:nvPr/>
        </p:nvSpPr>
        <p:spPr>
          <a:xfrm>
            <a:off x="7402741" y="5925879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72" name="Curved Connector 171">
            <a:extLst>
              <a:ext uri="{FF2B5EF4-FFF2-40B4-BE49-F238E27FC236}">
                <a16:creationId xmlns:a16="http://schemas.microsoft.com/office/drawing/2014/main" id="{6F5ED46E-1BF5-8846-B664-14052B888E44}"/>
              </a:ext>
            </a:extLst>
          </p:cNvPr>
          <p:cNvCxnSpPr>
            <a:cxnSpLocks/>
            <a:stCxn id="171" idx="0"/>
            <a:endCxn id="168" idx="3"/>
          </p:cNvCxnSpPr>
          <p:nvPr/>
        </p:nvCxnSpPr>
        <p:spPr>
          <a:xfrm rot="5400000" flipH="1" flipV="1">
            <a:off x="7456794" y="5509983"/>
            <a:ext cx="404263" cy="427526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D51457F1-7502-5047-8180-E21D75B75B3C}"/>
              </a:ext>
            </a:extLst>
          </p:cNvPr>
          <p:cNvCxnSpPr>
            <a:cxnSpLocks/>
            <a:endCxn id="174" idx="3"/>
          </p:cNvCxnSpPr>
          <p:nvPr/>
        </p:nvCxnSpPr>
        <p:spPr>
          <a:xfrm rot="16200000" flipV="1">
            <a:off x="9892575" y="5457943"/>
            <a:ext cx="351979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C3695EF-C92B-5D42-8688-239EAEA2BC96}"/>
              </a:ext>
            </a:extLst>
          </p:cNvPr>
          <p:cNvSpPr/>
          <p:nvPr/>
        </p:nvSpPr>
        <p:spPr>
          <a:xfrm>
            <a:off x="9108734" y="5321569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7B5FC1A-76B5-C640-AF0D-F8E48E7AEE1E}"/>
              </a:ext>
            </a:extLst>
          </p:cNvPr>
          <p:cNvSpPr/>
          <p:nvPr/>
        </p:nvSpPr>
        <p:spPr>
          <a:xfrm>
            <a:off x="9123845" y="5367729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13A96D4E-4184-314A-94C7-BFF7BF6F091D}"/>
              </a:ext>
            </a:extLst>
          </p:cNvPr>
          <p:cNvCxnSpPr>
            <a:cxnSpLocks/>
          </p:cNvCxnSpPr>
          <p:nvPr/>
        </p:nvCxnSpPr>
        <p:spPr>
          <a:xfrm>
            <a:off x="9468812" y="4998619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603DE2AC-72B5-4440-BDFE-ECE0C025D38B}"/>
              </a:ext>
            </a:extLst>
          </p:cNvPr>
          <p:cNvCxnSpPr>
            <a:cxnSpLocks/>
          </p:cNvCxnSpPr>
          <p:nvPr/>
        </p:nvCxnSpPr>
        <p:spPr>
          <a:xfrm flipV="1">
            <a:off x="8562635" y="5517766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EC9673D-FB9F-F04E-8CDC-264C8CFCB8A4}"/>
                  </a:ext>
                </a:extLst>
              </p:cNvPr>
              <p:cNvSpPr/>
              <p:nvPr/>
            </p:nvSpPr>
            <p:spPr>
              <a:xfrm>
                <a:off x="6922580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EC9673D-FB9F-F04E-8CDC-264C8CFCB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0" y="5768242"/>
                <a:ext cx="38638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9B1CEFAC-90B4-3240-99F9-402FB54BA9F3}"/>
              </a:ext>
            </a:extLst>
          </p:cNvPr>
          <p:cNvSpPr txBox="1"/>
          <p:nvPr/>
        </p:nvSpPr>
        <p:spPr>
          <a:xfrm>
            <a:off x="7233879" y="609825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(Scale only)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E866A61-28F6-8A4B-8012-D506A9C68030}"/>
              </a:ext>
            </a:extLst>
          </p:cNvPr>
          <p:cNvCxnSpPr>
            <a:cxnSpLocks/>
          </p:cNvCxnSpPr>
          <p:nvPr/>
        </p:nvCxnSpPr>
        <p:spPr>
          <a:xfrm>
            <a:off x="10396166" y="7651681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C9794AE-71BD-8E47-9E65-E99B6BC9F0CF}"/>
              </a:ext>
            </a:extLst>
          </p:cNvPr>
          <p:cNvSpPr/>
          <p:nvPr/>
        </p:nvSpPr>
        <p:spPr>
          <a:xfrm rot="10800000">
            <a:off x="7872686" y="7015527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0569A44-EC30-3F42-9723-71A428556479}"/>
                  </a:ext>
                </a:extLst>
              </p:cNvPr>
              <p:cNvSpPr/>
              <p:nvPr/>
            </p:nvSpPr>
            <p:spPr>
              <a:xfrm>
                <a:off x="7832076" y="7015516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0569A44-EC30-3F42-9723-71A428556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76" y="7015516"/>
                <a:ext cx="791435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7BF3167-FEFA-2A4F-BE52-1F0D578DF9F5}"/>
              </a:ext>
            </a:extLst>
          </p:cNvPr>
          <p:cNvCxnSpPr>
            <a:cxnSpLocks/>
          </p:cNvCxnSpPr>
          <p:nvPr/>
        </p:nvCxnSpPr>
        <p:spPr>
          <a:xfrm flipV="1">
            <a:off x="7264888" y="7649874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F5C87EB5-88EB-904D-8F45-A47561202B46}"/>
              </a:ext>
            </a:extLst>
          </p:cNvPr>
          <p:cNvSpPr/>
          <p:nvPr/>
        </p:nvSpPr>
        <p:spPr>
          <a:xfrm>
            <a:off x="7402741" y="760926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FE03309E-1915-4C4D-99D1-B058E27D835E}"/>
              </a:ext>
            </a:extLst>
          </p:cNvPr>
          <p:cNvCxnSpPr>
            <a:cxnSpLocks/>
            <a:stCxn id="117" idx="0"/>
            <a:endCxn id="114" idx="3"/>
          </p:cNvCxnSpPr>
          <p:nvPr/>
        </p:nvCxnSpPr>
        <p:spPr>
          <a:xfrm rot="5400000" flipH="1" flipV="1">
            <a:off x="7462079" y="7198654"/>
            <a:ext cx="393688" cy="427526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E5C40213-9F4F-6B42-86A6-F6D671B37068}"/>
              </a:ext>
            </a:extLst>
          </p:cNvPr>
          <p:cNvCxnSpPr>
            <a:cxnSpLocks/>
            <a:endCxn id="120" idx="3"/>
          </p:cNvCxnSpPr>
          <p:nvPr/>
        </p:nvCxnSpPr>
        <p:spPr>
          <a:xfrm rot="16200000" flipV="1">
            <a:off x="9985606" y="7241130"/>
            <a:ext cx="341404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CA3261C-E0F4-1E46-B195-C0548F1C4918}"/>
              </a:ext>
            </a:extLst>
          </p:cNvPr>
          <p:cNvSpPr/>
          <p:nvPr/>
        </p:nvSpPr>
        <p:spPr>
          <a:xfrm>
            <a:off x="8941374" y="7015528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9F2CB29-A9CB-1F4A-B1E4-F5C606ACDFF5}"/>
              </a:ext>
            </a:extLst>
          </p:cNvPr>
          <p:cNvSpPr/>
          <p:nvPr/>
        </p:nvSpPr>
        <p:spPr>
          <a:xfrm>
            <a:off x="8922694" y="7061687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Helvetica Light" panose="020B0403020202020204" pitchFamily="34" charset="0"/>
              </a:rPr>
              <a:t>Scale+Shift</a:t>
            </a:r>
            <a:endParaRPr lang="en-US" sz="1400" dirty="0">
              <a:latin typeface="Helvetica Light" panose="020B0403020202020204" pitchFamily="3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87C5A46C-1EC9-A34B-9D7F-107878ACEAA6}"/>
              </a:ext>
            </a:extLst>
          </p:cNvPr>
          <p:cNvCxnSpPr>
            <a:cxnSpLocks/>
          </p:cNvCxnSpPr>
          <p:nvPr/>
        </p:nvCxnSpPr>
        <p:spPr>
          <a:xfrm>
            <a:off x="9476266" y="6672393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9A70F4A-F322-8340-B85C-12D77D92E9A7}"/>
                  </a:ext>
                </a:extLst>
              </p:cNvPr>
              <p:cNvSpPr/>
              <p:nvPr/>
            </p:nvSpPr>
            <p:spPr>
              <a:xfrm>
                <a:off x="9436100" y="6499466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9A70F4A-F322-8340-B85C-12D77D92E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100" y="6499466"/>
                <a:ext cx="648767" cy="400110"/>
              </a:xfrm>
              <a:prstGeom prst="rect">
                <a:avLst/>
              </a:prstGeom>
              <a:blipFill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256556E-D689-AF4D-99BB-BB2A4A152CD7}"/>
              </a:ext>
            </a:extLst>
          </p:cNvPr>
          <p:cNvCxnSpPr>
            <a:cxnSpLocks/>
          </p:cNvCxnSpPr>
          <p:nvPr/>
        </p:nvCxnSpPr>
        <p:spPr>
          <a:xfrm>
            <a:off x="8562635" y="7215571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41057CC-C831-4545-A40D-E58614D4F63F}"/>
                  </a:ext>
                </a:extLst>
              </p:cNvPr>
              <p:cNvSpPr/>
              <p:nvPr/>
            </p:nvSpPr>
            <p:spPr>
              <a:xfrm>
                <a:off x="6922580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41057CC-C831-4545-A40D-E58614D4F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580" y="7451626"/>
                <a:ext cx="38638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TextBox 181">
            <a:extLst>
              <a:ext uri="{FF2B5EF4-FFF2-40B4-BE49-F238E27FC236}">
                <a16:creationId xmlns:a16="http://schemas.microsoft.com/office/drawing/2014/main" id="{3B900D5E-3141-8F4A-A937-2CBEE62A1662}"/>
              </a:ext>
            </a:extLst>
          </p:cNvPr>
          <p:cNvSpPr txBox="1"/>
          <p:nvPr/>
        </p:nvSpPr>
        <p:spPr>
          <a:xfrm>
            <a:off x="7233881" y="7813208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(Scale+Shift)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808CA89C-C0D9-154E-ACAA-499BDB530E82}"/>
              </a:ext>
            </a:extLst>
          </p:cNvPr>
          <p:cNvCxnSpPr>
            <a:cxnSpLocks/>
          </p:cNvCxnSpPr>
          <p:nvPr/>
        </p:nvCxnSpPr>
        <p:spPr>
          <a:xfrm>
            <a:off x="14358951" y="5968297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129E5D2-B54E-4749-A0BA-CED7298217CD}"/>
              </a:ext>
            </a:extLst>
          </p:cNvPr>
          <p:cNvSpPr/>
          <p:nvPr/>
        </p:nvSpPr>
        <p:spPr>
          <a:xfrm rot="10800000">
            <a:off x="11828705" y="530274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C1F3A38-C16C-DC41-B88D-CE95B2BBEC06}"/>
                  </a:ext>
                </a:extLst>
              </p:cNvPr>
              <p:cNvSpPr/>
              <p:nvPr/>
            </p:nvSpPr>
            <p:spPr>
              <a:xfrm>
                <a:off x="11788095" y="5302730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C1F3A38-C16C-DC41-B88D-CE95B2BBE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095" y="5302730"/>
                <a:ext cx="791435" cy="400110"/>
              </a:xfrm>
              <a:prstGeom prst="rect">
                <a:avLst/>
              </a:prstGeom>
              <a:blipFill>
                <a:blip r:embed="rId1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9EAF04E-234C-D94C-8B6D-78E3072D0E4B}"/>
              </a:ext>
            </a:extLst>
          </p:cNvPr>
          <p:cNvCxnSpPr>
            <a:cxnSpLocks/>
          </p:cNvCxnSpPr>
          <p:nvPr/>
        </p:nvCxnSpPr>
        <p:spPr>
          <a:xfrm>
            <a:off x="11220907" y="5962409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>
            <a:extLst>
              <a:ext uri="{FF2B5EF4-FFF2-40B4-BE49-F238E27FC236}">
                <a16:creationId xmlns:a16="http://schemas.microsoft.com/office/drawing/2014/main" id="{500B2254-FEA7-D241-8A50-5E4127AD965E}"/>
              </a:ext>
            </a:extLst>
          </p:cNvPr>
          <p:cNvSpPr/>
          <p:nvPr/>
        </p:nvSpPr>
        <p:spPr>
          <a:xfrm>
            <a:off x="11358760" y="5925879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56" name="Curved Connector 155">
            <a:extLst>
              <a:ext uri="{FF2B5EF4-FFF2-40B4-BE49-F238E27FC236}">
                <a16:creationId xmlns:a16="http://schemas.microsoft.com/office/drawing/2014/main" id="{F76129E0-3435-DC40-A3E9-2735FDDCDD81}"/>
              </a:ext>
            </a:extLst>
          </p:cNvPr>
          <p:cNvCxnSpPr>
            <a:cxnSpLocks/>
            <a:stCxn id="155" idx="0"/>
            <a:endCxn id="152" idx="3"/>
          </p:cNvCxnSpPr>
          <p:nvPr/>
        </p:nvCxnSpPr>
        <p:spPr>
          <a:xfrm rot="5400000" flipH="1" flipV="1">
            <a:off x="11403400" y="5500570"/>
            <a:ext cx="423089" cy="427526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>
            <a:extLst>
              <a:ext uri="{FF2B5EF4-FFF2-40B4-BE49-F238E27FC236}">
                <a16:creationId xmlns:a16="http://schemas.microsoft.com/office/drawing/2014/main" id="{DE291F74-31F5-4740-8993-07C2678BD9DC}"/>
              </a:ext>
            </a:extLst>
          </p:cNvPr>
          <p:cNvCxnSpPr>
            <a:cxnSpLocks/>
            <a:endCxn id="158" idx="3"/>
          </p:cNvCxnSpPr>
          <p:nvPr/>
        </p:nvCxnSpPr>
        <p:spPr>
          <a:xfrm rot="16200000" flipV="1">
            <a:off x="13839176" y="5448527"/>
            <a:ext cx="370806" cy="479326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D8DF6877-EA39-984A-AA3F-806A2B77D937}"/>
              </a:ext>
            </a:extLst>
          </p:cNvPr>
          <p:cNvSpPr/>
          <p:nvPr/>
        </p:nvSpPr>
        <p:spPr>
          <a:xfrm>
            <a:off x="13064753" y="5302742"/>
            <a:ext cx="720167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1D40373-8453-B949-B681-BD8968509C53}"/>
              </a:ext>
            </a:extLst>
          </p:cNvPr>
          <p:cNvSpPr/>
          <p:nvPr/>
        </p:nvSpPr>
        <p:spPr>
          <a:xfrm>
            <a:off x="13079864" y="5348901"/>
            <a:ext cx="6899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EB6B1CF-F3AC-6D4A-9B63-1F785D7CE579}"/>
              </a:ext>
            </a:extLst>
          </p:cNvPr>
          <p:cNvCxnSpPr>
            <a:cxnSpLocks/>
          </p:cNvCxnSpPr>
          <p:nvPr/>
        </p:nvCxnSpPr>
        <p:spPr>
          <a:xfrm>
            <a:off x="13424831" y="4989953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7572873-CEC6-3548-BAFE-9C4FD5E16223}"/>
                  </a:ext>
                </a:extLst>
              </p:cNvPr>
              <p:cNvSpPr/>
              <p:nvPr/>
            </p:nvSpPr>
            <p:spPr>
              <a:xfrm>
                <a:off x="13375175" y="4782933"/>
                <a:ext cx="1343060" cy="422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97572873-CEC6-3548-BAFE-9C4FD5E1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5175" y="4782933"/>
                <a:ext cx="1343060" cy="422744"/>
              </a:xfrm>
              <a:prstGeom prst="rect">
                <a:avLst/>
              </a:prstGeom>
              <a:blipFill>
                <a:blip r:embed="rId18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AEB05A5-FB9D-2648-B137-9BC1B2DE7EB5}"/>
              </a:ext>
            </a:extLst>
          </p:cNvPr>
          <p:cNvCxnSpPr>
            <a:cxnSpLocks/>
          </p:cNvCxnSpPr>
          <p:nvPr/>
        </p:nvCxnSpPr>
        <p:spPr>
          <a:xfrm flipV="1">
            <a:off x="12518654" y="5498939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CC5F740-3758-B246-9F43-072C00C5B3EF}"/>
                  </a:ext>
                </a:extLst>
              </p:cNvPr>
              <p:cNvSpPr/>
              <p:nvPr/>
            </p:nvSpPr>
            <p:spPr>
              <a:xfrm>
                <a:off x="10878599" y="5768242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CC5F740-3758-B246-9F43-072C00C5B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599" y="5768242"/>
                <a:ext cx="38638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Box 182">
            <a:extLst>
              <a:ext uri="{FF2B5EF4-FFF2-40B4-BE49-F238E27FC236}">
                <a16:creationId xmlns:a16="http://schemas.microsoft.com/office/drawing/2014/main" id="{FC70976B-337C-CD44-9B63-EB3D6E2A1509}"/>
              </a:ext>
            </a:extLst>
          </p:cNvPr>
          <p:cNvSpPr txBox="1"/>
          <p:nvPr/>
        </p:nvSpPr>
        <p:spPr>
          <a:xfrm>
            <a:off x="10747470" y="6098252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Channelwise Gating (Scale only) [Ours]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952C87E-EE9D-F141-AD6F-7A4C48E6FB03}"/>
              </a:ext>
            </a:extLst>
          </p:cNvPr>
          <p:cNvCxnSpPr>
            <a:cxnSpLocks/>
          </p:cNvCxnSpPr>
          <p:nvPr/>
        </p:nvCxnSpPr>
        <p:spPr>
          <a:xfrm>
            <a:off x="14346652" y="7651681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577BD252-E16F-344E-8714-DCED33B20200}"/>
              </a:ext>
            </a:extLst>
          </p:cNvPr>
          <p:cNvSpPr/>
          <p:nvPr/>
        </p:nvSpPr>
        <p:spPr>
          <a:xfrm rot="10800000">
            <a:off x="11823172" y="7015527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9F0EA42-E759-7E47-AC8D-BD1C94CEC094}"/>
                  </a:ext>
                </a:extLst>
              </p:cNvPr>
              <p:cNvSpPr/>
              <p:nvPr/>
            </p:nvSpPr>
            <p:spPr>
              <a:xfrm>
                <a:off x="11782562" y="7015516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9F0EA42-E759-7E47-AC8D-BD1C94CEC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562" y="7015516"/>
                <a:ext cx="791435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B633490-C643-6946-BD23-EA116AF2A937}"/>
              </a:ext>
            </a:extLst>
          </p:cNvPr>
          <p:cNvCxnSpPr>
            <a:cxnSpLocks/>
          </p:cNvCxnSpPr>
          <p:nvPr/>
        </p:nvCxnSpPr>
        <p:spPr>
          <a:xfrm flipV="1">
            <a:off x="11215374" y="7649874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441AFDCD-B174-F946-B727-E5FC417DBF3F}"/>
              </a:ext>
            </a:extLst>
          </p:cNvPr>
          <p:cNvSpPr/>
          <p:nvPr/>
        </p:nvSpPr>
        <p:spPr>
          <a:xfrm>
            <a:off x="11353227" y="760926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42" name="Curved Connector 141">
            <a:extLst>
              <a:ext uri="{FF2B5EF4-FFF2-40B4-BE49-F238E27FC236}">
                <a16:creationId xmlns:a16="http://schemas.microsoft.com/office/drawing/2014/main" id="{69DC6AAE-3CFA-5045-9B27-AA3C872D2D7A}"/>
              </a:ext>
            </a:extLst>
          </p:cNvPr>
          <p:cNvCxnSpPr>
            <a:cxnSpLocks/>
            <a:stCxn id="141" idx="0"/>
            <a:endCxn id="138" idx="3"/>
          </p:cNvCxnSpPr>
          <p:nvPr/>
        </p:nvCxnSpPr>
        <p:spPr>
          <a:xfrm rot="5400000" flipH="1" flipV="1">
            <a:off x="11412565" y="7198654"/>
            <a:ext cx="393688" cy="427526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D1A1A2DF-8D6C-374C-935E-137B69ABDAEA}"/>
              </a:ext>
            </a:extLst>
          </p:cNvPr>
          <p:cNvCxnSpPr>
            <a:cxnSpLocks/>
            <a:endCxn id="144" idx="3"/>
          </p:cNvCxnSpPr>
          <p:nvPr/>
        </p:nvCxnSpPr>
        <p:spPr>
          <a:xfrm rot="16200000" flipV="1">
            <a:off x="13936092" y="7241130"/>
            <a:ext cx="341404" cy="290297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3DB805C-95F0-A445-84F0-E24767D55932}"/>
              </a:ext>
            </a:extLst>
          </p:cNvPr>
          <p:cNvSpPr/>
          <p:nvPr/>
        </p:nvSpPr>
        <p:spPr>
          <a:xfrm>
            <a:off x="12891860" y="7015528"/>
            <a:ext cx="1069786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B0647BA-24E8-194A-B742-C5769C90FD38}"/>
              </a:ext>
            </a:extLst>
          </p:cNvPr>
          <p:cNvSpPr/>
          <p:nvPr/>
        </p:nvSpPr>
        <p:spPr>
          <a:xfrm>
            <a:off x="12873180" y="7061687"/>
            <a:ext cx="1116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Scale+Shift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C43E5C-5F55-3B41-B140-F0C52077C680}"/>
              </a:ext>
            </a:extLst>
          </p:cNvPr>
          <p:cNvCxnSpPr>
            <a:cxnSpLocks/>
          </p:cNvCxnSpPr>
          <p:nvPr/>
        </p:nvCxnSpPr>
        <p:spPr>
          <a:xfrm>
            <a:off x="13426752" y="6672361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8E993AE-BE7C-7343-AE36-80A9904B6BCF}"/>
                  </a:ext>
                </a:extLst>
              </p:cNvPr>
              <p:cNvSpPr/>
              <p:nvPr/>
            </p:nvSpPr>
            <p:spPr>
              <a:xfrm>
                <a:off x="13384495" y="6466316"/>
                <a:ext cx="648767" cy="466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⍺</m:t>
                          </m:r>
                        </m:e>
                      </m:bar>
                      <m:r>
                        <a:rPr lang="en-US" sz="2000">
                          <a:latin typeface="Cambria Math" panose="02040503050406030204" pitchFamily="18" charset="0"/>
                        </a:rPr>
                        <m:t>,</m:t>
                      </m:r>
                      <m:bar>
                        <m:bar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8E993AE-BE7C-7343-AE36-80A9904B6B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495" y="6466316"/>
                <a:ext cx="648767" cy="4664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5DB6097-BFFA-E444-8526-85FC2D7990DB}"/>
              </a:ext>
            </a:extLst>
          </p:cNvPr>
          <p:cNvCxnSpPr>
            <a:cxnSpLocks/>
          </p:cNvCxnSpPr>
          <p:nvPr/>
        </p:nvCxnSpPr>
        <p:spPr>
          <a:xfrm>
            <a:off x="12513121" y="7215571"/>
            <a:ext cx="378743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17F002A-EF6E-334C-868E-334B877E7B71}"/>
                  </a:ext>
                </a:extLst>
              </p:cNvPr>
              <p:cNvSpPr/>
              <p:nvPr/>
            </p:nvSpPr>
            <p:spPr>
              <a:xfrm>
                <a:off x="10873066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17F002A-EF6E-334C-868E-334B877E7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3066" y="7451626"/>
                <a:ext cx="38638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DE76ABDD-DC42-F44B-8CD3-507EFB90971F}"/>
              </a:ext>
            </a:extLst>
          </p:cNvPr>
          <p:cNvSpPr txBox="1"/>
          <p:nvPr/>
        </p:nvSpPr>
        <p:spPr>
          <a:xfrm>
            <a:off x="11043302" y="7813208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Channelwise Gating (Scale+Shift)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6F9232F-6258-564A-9154-51CFF16D5599}"/>
              </a:ext>
            </a:extLst>
          </p:cNvPr>
          <p:cNvCxnSpPr>
            <a:cxnSpLocks/>
          </p:cNvCxnSpPr>
          <p:nvPr/>
        </p:nvCxnSpPr>
        <p:spPr>
          <a:xfrm>
            <a:off x="5221608" y="7651681"/>
            <a:ext cx="27387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B04FBF-4413-C94B-9D63-E74BD048150B}"/>
              </a:ext>
            </a:extLst>
          </p:cNvPr>
          <p:cNvSpPr/>
          <p:nvPr/>
        </p:nvSpPr>
        <p:spPr>
          <a:xfrm rot="10800000">
            <a:off x="4013698" y="7015526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6DED357-20B3-3741-B6DD-129088841DA6}"/>
                  </a:ext>
                </a:extLst>
              </p:cNvPr>
              <p:cNvSpPr/>
              <p:nvPr/>
            </p:nvSpPr>
            <p:spPr>
              <a:xfrm>
                <a:off x="3973086" y="7015518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6DED357-20B3-3741-B6DD-129088841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086" y="7015518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8A2E642-20C1-7645-B6FE-FE66D33CA80F}"/>
              </a:ext>
            </a:extLst>
          </p:cNvPr>
          <p:cNvCxnSpPr>
            <a:cxnSpLocks/>
          </p:cNvCxnSpPr>
          <p:nvPr/>
        </p:nvCxnSpPr>
        <p:spPr>
          <a:xfrm flipV="1">
            <a:off x="3391924" y="7651073"/>
            <a:ext cx="1640272" cy="122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29058E1-7B88-C04D-AED2-EAD3F47EFE18}"/>
                  </a:ext>
                </a:extLst>
              </p:cNvPr>
              <p:cNvSpPr/>
              <p:nvPr/>
            </p:nvSpPr>
            <p:spPr>
              <a:xfrm>
                <a:off x="3048000" y="7451626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29058E1-7B88-C04D-AED2-EAD3F47EF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7451626"/>
                <a:ext cx="386388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B4A457D-52DE-B549-AAD3-76E32BF72554}"/>
              </a:ext>
            </a:extLst>
          </p:cNvPr>
          <p:cNvSpPr/>
          <p:nvPr/>
        </p:nvSpPr>
        <p:spPr>
          <a:xfrm>
            <a:off x="3543751" y="7609263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88045445-1F0A-4C44-85BA-988F4FD438E2}"/>
              </a:ext>
            </a:extLst>
          </p:cNvPr>
          <p:cNvCxnSpPr>
            <a:cxnSpLocks/>
            <a:stCxn id="105" idx="0"/>
            <a:endCxn id="101" idx="3"/>
          </p:cNvCxnSpPr>
          <p:nvPr/>
        </p:nvCxnSpPr>
        <p:spPr>
          <a:xfrm rot="5400000" flipH="1" flipV="1">
            <a:off x="3603092" y="7198653"/>
            <a:ext cx="393689" cy="427528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A5AE10E4-A385-474A-98F1-798A5F7F4149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V="1">
            <a:off x="4744568" y="7174643"/>
            <a:ext cx="341406" cy="423262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F5AACF-A8E2-2B4E-BBD4-75A0E8D71651}"/>
              </a:ext>
            </a:extLst>
          </p:cNvPr>
          <p:cNvSpPr/>
          <p:nvPr/>
        </p:nvSpPr>
        <p:spPr>
          <a:xfrm>
            <a:off x="5495481" y="7451635"/>
            <a:ext cx="768132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635CBCC-8FD5-0C44-8B2A-9AB8E4AD9429}"/>
              </a:ext>
            </a:extLst>
          </p:cNvPr>
          <p:cNvCxnSpPr>
            <a:cxnSpLocks/>
            <a:endCxn id="108" idx="0"/>
          </p:cNvCxnSpPr>
          <p:nvPr/>
        </p:nvCxnSpPr>
        <p:spPr>
          <a:xfrm>
            <a:off x="5879547" y="7165415"/>
            <a:ext cx="0" cy="28621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D91CC61-E746-0348-B34C-B57D8FF3DC95}"/>
                  </a:ext>
                </a:extLst>
              </p:cNvPr>
              <p:cNvSpPr/>
              <p:nvPr/>
            </p:nvSpPr>
            <p:spPr>
              <a:xfrm>
                <a:off x="5551651" y="6699483"/>
                <a:ext cx="6487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⍺,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D91CC61-E746-0348-B34C-B57D8FF3D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651" y="6699483"/>
                <a:ext cx="648767" cy="400110"/>
              </a:xfrm>
              <a:prstGeom prst="rect">
                <a:avLst/>
              </a:prstGeom>
              <a:blipFill>
                <a:blip r:embed="rId2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Box 165">
            <a:extLst>
              <a:ext uri="{FF2B5EF4-FFF2-40B4-BE49-F238E27FC236}">
                <a16:creationId xmlns:a16="http://schemas.microsoft.com/office/drawing/2014/main" id="{F4B43578-E2AD-9741-BC26-862C8FBF385B}"/>
              </a:ext>
            </a:extLst>
          </p:cNvPr>
          <p:cNvSpPr txBox="1"/>
          <p:nvPr/>
        </p:nvSpPr>
        <p:spPr>
          <a:xfrm>
            <a:off x="3089440" y="7813208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Adaptive Instance Normalization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B27F6D65-23F5-3042-8E5B-A88272FDC0E9}"/>
              </a:ext>
            </a:extLst>
          </p:cNvPr>
          <p:cNvCxnSpPr>
            <a:cxnSpLocks/>
          </p:cNvCxnSpPr>
          <p:nvPr/>
        </p:nvCxnSpPr>
        <p:spPr>
          <a:xfrm>
            <a:off x="6263613" y="7651681"/>
            <a:ext cx="399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CE4DBCA-97E7-1A45-861C-9584F47B14FA}"/>
              </a:ext>
            </a:extLst>
          </p:cNvPr>
          <p:cNvSpPr/>
          <p:nvPr/>
        </p:nvSpPr>
        <p:spPr>
          <a:xfrm>
            <a:off x="5484252" y="7497795"/>
            <a:ext cx="790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AdaIn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1792A1C-9676-1340-BFE8-90EC4B7D0088}"/>
              </a:ext>
            </a:extLst>
          </p:cNvPr>
          <p:cNvSpPr txBox="1"/>
          <p:nvPr/>
        </p:nvSpPr>
        <p:spPr>
          <a:xfrm>
            <a:off x="7175114" y="4324040"/>
            <a:ext cx="3517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 label injection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8AEEAEF3-5EFE-D246-905A-CE5D836D6D54}"/>
              </a:ext>
            </a:extLst>
          </p:cNvPr>
          <p:cNvSpPr txBox="1"/>
          <p:nvPr/>
        </p:nvSpPr>
        <p:spPr>
          <a:xfrm>
            <a:off x="6874872" y="8134868"/>
            <a:ext cx="4376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Variants of Conditional Gating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5E561B1-9061-FD42-8868-100D496B2837}"/>
                  </a:ext>
                </a:extLst>
              </p:cNvPr>
              <p:cNvSpPr txBox="1"/>
              <p:nvPr/>
            </p:nvSpPr>
            <p:spPr>
              <a:xfrm>
                <a:off x="6485602" y="2320278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5E561B1-9061-FD42-8868-100D496B2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602" y="2320278"/>
                <a:ext cx="232884" cy="316112"/>
              </a:xfrm>
              <a:prstGeom prst="rect">
                <a:avLst/>
              </a:prstGeom>
              <a:blipFill>
                <a:blip r:embed="rId22"/>
                <a:stretch>
                  <a:fillRect l="-21053" t="-15385" r="-15789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99069F4-4CC0-BA41-B8FF-3A59E7BB372C}"/>
              </a:ext>
            </a:extLst>
          </p:cNvPr>
          <p:cNvGrpSpPr/>
          <p:nvPr/>
        </p:nvGrpSpPr>
        <p:grpSpPr>
          <a:xfrm>
            <a:off x="5519329" y="5873594"/>
            <a:ext cx="189411" cy="189411"/>
            <a:chOff x="2471327" y="4159095"/>
            <a:chExt cx="189411" cy="18941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6C6D896-582C-CA45-92C2-8B47590281EB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80251F-2B57-5245-9DF8-EA4E93A0DB83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87389D6-2979-7349-BC6D-0D7276816C7E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D6E0D71-100E-774A-AB38-2CA1C3E42EF1}"/>
              </a:ext>
            </a:extLst>
          </p:cNvPr>
          <p:cNvGrpSpPr/>
          <p:nvPr/>
        </p:nvGrpSpPr>
        <p:grpSpPr>
          <a:xfrm>
            <a:off x="10213521" y="5873594"/>
            <a:ext cx="189411" cy="189411"/>
            <a:chOff x="2471327" y="4159095"/>
            <a:chExt cx="189411" cy="189411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46AE33C-11D7-DB49-92D4-8C58CC2C833B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34F5329-EB6C-F542-8745-EAD962B00275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E843FA2-EA3E-0B46-A25D-0973AC8E4162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DE2AADE7-8484-0242-8F96-4A787F5888A8}"/>
              </a:ext>
            </a:extLst>
          </p:cNvPr>
          <p:cNvGrpSpPr/>
          <p:nvPr/>
        </p:nvGrpSpPr>
        <p:grpSpPr>
          <a:xfrm>
            <a:off x="14169540" y="5873594"/>
            <a:ext cx="189411" cy="189411"/>
            <a:chOff x="2471327" y="4159095"/>
            <a:chExt cx="189411" cy="189411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4058DB9-FBCE-5C4C-87D6-0B19EE72F45B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B2696E18-2C2E-A740-9E70-CD8821BCAA45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A016D2C-2223-6449-91AE-427E76EF9BDB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34558D0-CD27-D04B-84E6-AA1119BB536C}"/>
              </a:ext>
            </a:extLst>
          </p:cNvPr>
          <p:cNvGrpSpPr/>
          <p:nvPr/>
        </p:nvGrpSpPr>
        <p:grpSpPr>
          <a:xfrm>
            <a:off x="14157241" y="7556978"/>
            <a:ext cx="189411" cy="189411"/>
            <a:chOff x="2471327" y="4159095"/>
            <a:chExt cx="189411" cy="189411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A98E21F-1663-FD46-9C19-6F296B32B86E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1664862-BD35-6649-99C7-BE4C6B8335DB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79CC7B7-C969-624D-B3C6-EA26A2719769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D711034-7B6D-E341-9751-0A5A784650BB}"/>
              </a:ext>
            </a:extLst>
          </p:cNvPr>
          <p:cNvGrpSpPr/>
          <p:nvPr/>
        </p:nvGrpSpPr>
        <p:grpSpPr>
          <a:xfrm>
            <a:off x="10202485" y="7556978"/>
            <a:ext cx="189411" cy="189411"/>
            <a:chOff x="2471327" y="4159095"/>
            <a:chExt cx="189411" cy="189411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AE25AAC-56D7-884A-89EE-6282816243F8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17B5FD04-D00C-2445-8FB6-811335C7A4F5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E6A0FD44-F8BE-124A-8CA2-9D8025E54C1C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1401EAD2-86C5-BA44-9C3C-171F2420FF1F}"/>
              </a:ext>
            </a:extLst>
          </p:cNvPr>
          <p:cNvGrpSpPr/>
          <p:nvPr/>
        </p:nvGrpSpPr>
        <p:grpSpPr>
          <a:xfrm>
            <a:off x="5031712" y="7556978"/>
            <a:ext cx="189411" cy="189411"/>
            <a:chOff x="2471327" y="4159095"/>
            <a:chExt cx="189411" cy="189411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6E266506-7A3F-BB41-80CF-34C76CDDD042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6613F08-5CB1-DE41-8A78-B8F384417BE8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46BBF01-E777-C44E-82CA-BC15956927A6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619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5BE317-83BC-AB4F-9D74-29229973CED0}"/>
              </a:ext>
            </a:extLst>
          </p:cNvPr>
          <p:cNvSpPr/>
          <p:nvPr/>
        </p:nvSpPr>
        <p:spPr>
          <a:xfrm rot="10800000">
            <a:off x="1450895" y="43651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34B78A-15DD-6E43-8304-CE4D4A10193F}"/>
                  </a:ext>
                </a:extLst>
              </p:cNvPr>
              <p:cNvSpPr/>
              <p:nvPr/>
            </p:nvSpPr>
            <p:spPr>
              <a:xfrm>
                <a:off x="1410283" y="436505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34B78A-15DD-6E43-8304-CE4D4A10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283" y="436505"/>
                <a:ext cx="791435" cy="400110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36A4BB-8C23-C643-8EEB-31A10B1F375C}"/>
              </a:ext>
            </a:extLst>
          </p:cNvPr>
          <p:cNvCxnSpPr>
            <a:cxnSpLocks/>
          </p:cNvCxnSpPr>
          <p:nvPr/>
        </p:nvCxnSpPr>
        <p:spPr>
          <a:xfrm flipV="1">
            <a:off x="829125" y="1104653"/>
            <a:ext cx="1644543" cy="10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A2503B-0649-E543-A939-C57A7F1B0622}"/>
                  </a:ext>
                </a:extLst>
              </p:cNvPr>
              <p:cNvSpPr/>
              <p:nvPr/>
            </p:nvSpPr>
            <p:spPr>
              <a:xfrm>
                <a:off x="485196" y="905099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A2503B-0649-E543-A939-C57A7F1B0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96" y="905099"/>
                <a:ext cx="38638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F0FB4FC6-1103-B541-A747-CC118A854B6B}"/>
              </a:ext>
            </a:extLst>
          </p:cNvPr>
          <p:cNvSpPr/>
          <p:nvPr/>
        </p:nvSpPr>
        <p:spPr>
          <a:xfrm>
            <a:off x="980947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4878A34-4F6B-744E-9E2F-904F5CE56D34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rot="5400000" flipH="1" flipV="1">
            <a:off x="1024044" y="635884"/>
            <a:ext cx="426174" cy="427527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B860E6E-C914-CF4E-8029-C1219AD1D32E}"/>
              </a:ext>
            </a:extLst>
          </p:cNvPr>
          <p:cNvCxnSpPr>
            <a:cxnSpLocks/>
            <a:stCxn id="86" idx="0"/>
            <a:endCxn id="5" idx="1"/>
          </p:cNvCxnSpPr>
          <p:nvPr/>
        </p:nvCxnSpPr>
        <p:spPr>
          <a:xfrm rot="16200000" flipV="1">
            <a:off x="2167663" y="609737"/>
            <a:ext cx="373889" cy="427535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917182-784C-864A-BEB6-5B1F4BF3926F}"/>
              </a:ext>
            </a:extLst>
          </p:cNvPr>
          <p:cNvCxnSpPr>
            <a:cxnSpLocks/>
          </p:cNvCxnSpPr>
          <p:nvPr/>
        </p:nvCxnSpPr>
        <p:spPr>
          <a:xfrm>
            <a:off x="2663075" y="1105154"/>
            <a:ext cx="2648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7451D0-0927-D84E-9526-444B7BC043C9}"/>
              </a:ext>
            </a:extLst>
          </p:cNvPr>
          <p:cNvSpPr txBox="1"/>
          <p:nvPr/>
        </p:nvSpPr>
        <p:spPr>
          <a:xfrm>
            <a:off x="43779" y="1235109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Vanilla </a:t>
            </a:r>
            <a:r>
              <a:rPr lang="en-US" dirty="0" err="1">
                <a:latin typeface="Helvetica Light" panose="020B0403020202020204" pitchFamily="34" charset="0"/>
              </a:rPr>
              <a:t>ResNet</a:t>
            </a:r>
            <a:r>
              <a:rPr lang="en-US" dirty="0">
                <a:latin typeface="Helvetica Light" panose="020B0403020202020204" pitchFamily="34" charset="0"/>
              </a:rPr>
              <a:t> (No conditioning)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868907-2382-E14D-9FC1-35EA57067727}"/>
                  </a:ext>
                </a:extLst>
              </p:cNvPr>
              <p:cNvSpPr/>
              <p:nvPr/>
            </p:nvSpPr>
            <p:spPr>
              <a:xfrm>
                <a:off x="5887362" y="-18983"/>
                <a:ext cx="3898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868907-2382-E14D-9FC1-35EA57067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362" y="-18983"/>
                <a:ext cx="38985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2F5967-0FDF-0145-961D-71626829507B}"/>
              </a:ext>
            </a:extLst>
          </p:cNvPr>
          <p:cNvCxnSpPr>
            <a:cxnSpLocks/>
          </p:cNvCxnSpPr>
          <p:nvPr/>
        </p:nvCxnSpPr>
        <p:spPr>
          <a:xfrm>
            <a:off x="7052473" y="1105154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8870BD-E4D6-184B-A046-A05D4FB7412E}"/>
              </a:ext>
            </a:extLst>
          </p:cNvPr>
          <p:cNvSpPr/>
          <p:nvPr/>
        </p:nvSpPr>
        <p:spPr>
          <a:xfrm rot="10800000">
            <a:off x="4730773" y="436511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6C184B-34D4-EB43-8E8D-EADEADC4BDB9}"/>
                  </a:ext>
                </a:extLst>
              </p:cNvPr>
              <p:cNvSpPr/>
              <p:nvPr/>
            </p:nvSpPr>
            <p:spPr>
              <a:xfrm>
                <a:off x="4690163" y="436505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6C184B-34D4-EB43-8E8D-EADEADC4B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63" y="436505"/>
                <a:ext cx="791435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D7884-A97C-CD44-9015-51DBE774D459}"/>
              </a:ext>
            </a:extLst>
          </p:cNvPr>
          <p:cNvCxnSpPr>
            <a:cxnSpLocks/>
          </p:cNvCxnSpPr>
          <p:nvPr/>
        </p:nvCxnSpPr>
        <p:spPr>
          <a:xfrm>
            <a:off x="4122975" y="1099266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A353DFC-C47E-024A-9EF8-A48256DEF797}"/>
              </a:ext>
            </a:extLst>
          </p:cNvPr>
          <p:cNvSpPr/>
          <p:nvPr/>
        </p:nvSpPr>
        <p:spPr>
          <a:xfrm>
            <a:off x="4260828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7408845-8FE3-094A-A053-9340479848DE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rot="5400000" flipH="1" flipV="1">
            <a:off x="4303924" y="635885"/>
            <a:ext cx="426175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E16DB79-77A2-004C-87AE-0CAD6A70156C}"/>
              </a:ext>
            </a:extLst>
          </p:cNvPr>
          <p:cNvCxnSpPr>
            <a:cxnSpLocks/>
            <a:stCxn id="90" idx="0"/>
            <a:endCxn id="128" idx="6"/>
          </p:cNvCxnSpPr>
          <p:nvPr/>
        </p:nvCxnSpPr>
        <p:spPr>
          <a:xfrm rot="16200000" flipV="1">
            <a:off x="6570982" y="623663"/>
            <a:ext cx="373888" cy="399684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CF3720-BAF9-D846-AF4A-783B6F7C139F}"/>
              </a:ext>
            </a:extLst>
          </p:cNvPr>
          <p:cNvCxnSpPr>
            <a:cxnSpLocks/>
          </p:cNvCxnSpPr>
          <p:nvPr/>
        </p:nvCxnSpPr>
        <p:spPr>
          <a:xfrm>
            <a:off x="5954343" y="200715"/>
            <a:ext cx="1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E945AF-7D9B-6441-9AF7-08F4770A065E}"/>
              </a:ext>
            </a:extLst>
          </p:cNvPr>
          <p:cNvCxnSpPr>
            <a:cxnSpLocks/>
          </p:cNvCxnSpPr>
          <p:nvPr/>
        </p:nvCxnSpPr>
        <p:spPr>
          <a:xfrm flipV="1">
            <a:off x="5420722" y="632714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87DBA6-7FD8-D74D-A2AF-298939A3CDDA}"/>
                  </a:ext>
                </a:extLst>
              </p:cNvPr>
              <p:cNvSpPr/>
              <p:nvPr/>
            </p:nvSpPr>
            <p:spPr>
              <a:xfrm>
                <a:off x="3780667" y="905099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87DBA6-7FD8-D74D-A2AF-298939A3C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67" y="905099"/>
                <a:ext cx="38638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152CC5E-999E-EF4B-ABE7-B4E8E1F52F6C}"/>
              </a:ext>
            </a:extLst>
          </p:cNvPr>
          <p:cNvSpPr txBox="1"/>
          <p:nvPr/>
        </p:nvSpPr>
        <p:spPr>
          <a:xfrm>
            <a:off x="4286505" y="1235109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(+Shift)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0D1CBF-A636-D647-B5B0-2969FD60CD2E}"/>
              </a:ext>
            </a:extLst>
          </p:cNvPr>
          <p:cNvCxnSpPr>
            <a:cxnSpLocks/>
          </p:cNvCxnSpPr>
          <p:nvPr/>
        </p:nvCxnSpPr>
        <p:spPr>
          <a:xfrm>
            <a:off x="7045707" y="2724370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1A119B0-C3DA-C44C-961C-FD2E8CCBD8FF}"/>
              </a:ext>
            </a:extLst>
          </p:cNvPr>
          <p:cNvSpPr/>
          <p:nvPr/>
        </p:nvSpPr>
        <p:spPr>
          <a:xfrm rot="10800000">
            <a:off x="4730773" y="2089343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E607315-F674-9143-B352-543A1203F350}"/>
                  </a:ext>
                </a:extLst>
              </p:cNvPr>
              <p:cNvSpPr/>
              <p:nvPr/>
            </p:nvSpPr>
            <p:spPr>
              <a:xfrm>
                <a:off x="4690163" y="2089337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E607315-F674-9143-B352-543A1203F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63" y="2089337"/>
                <a:ext cx="791435" cy="40011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2727A9-B84F-5A4D-9C08-EA497F15A758}"/>
              </a:ext>
            </a:extLst>
          </p:cNvPr>
          <p:cNvCxnSpPr>
            <a:cxnSpLocks/>
          </p:cNvCxnSpPr>
          <p:nvPr/>
        </p:nvCxnSpPr>
        <p:spPr>
          <a:xfrm flipV="1">
            <a:off x="4122975" y="2722563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76EA7A-6717-0245-AFFC-E5F4EC2EB6D6}"/>
              </a:ext>
            </a:extLst>
          </p:cNvPr>
          <p:cNvSpPr/>
          <p:nvPr/>
        </p:nvSpPr>
        <p:spPr>
          <a:xfrm>
            <a:off x="4260828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C627E4B-5264-4A46-9248-32EF065AD68D}"/>
              </a:ext>
            </a:extLst>
          </p:cNvPr>
          <p:cNvCxnSpPr>
            <a:cxnSpLocks/>
            <a:stCxn id="32" idx="0"/>
            <a:endCxn id="29" idx="3"/>
          </p:cNvCxnSpPr>
          <p:nvPr/>
        </p:nvCxnSpPr>
        <p:spPr>
          <a:xfrm rot="5400000" flipH="1" flipV="1">
            <a:off x="4320732" y="2271909"/>
            <a:ext cx="392559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C2C022C-3837-884C-9761-43E3633638A7}"/>
              </a:ext>
            </a:extLst>
          </p:cNvPr>
          <p:cNvCxnSpPr>
            <a:cxnSpLocks/>
            <a:stCxn id="102" idx="0"/>
            <a:endCxn id="175" idx="6"/>
          </p:cNvCxnSpPr>
          <p:nvPr/>
        </p:nvCxnSpPr>
        <p:spPr>
          <a:xfrm rot="16200000" flipV="1">
            <a:off x="6582272" y="2265205"/>
            <a:ext cx="340272" cy="388648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F27AB3-B6F2-DF41-9D54-80CD162F1AC7}"/>
                  </a:ext>
                </a:extLst>
              </p:cNvPr>
              <p:cNvSpPr/>
              <p:nvPr/>
            </p:nvSpPr>
            <p:spPr>
              <a:xfrm>
                <a:off x="6433344" y="-18983"/>
                <a:ext cx="4056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EF27AB3-B6F2-DF41-9D54-80CD162F1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344" y="-18983"/>
                <a:ext cx="405624" cy="400110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FB733B-0D65-9849-987B-CA7F088D2C72}"/>
              </a:ext>
            </a:extLst>
          </p:cNvPr>
          <p:cNvCxnSpPr>
            <a:cxnSpLocks/>
            <a:endCxn id="173" idx="2"/>
          </p:cNvCxnSpPr>
          <p:nvPr/>
        </p:nvCxnSpPr>
        <p:spPr>
          <a:xfrm>
            <a:off x="5420722" y="2289391"/>
            <a:ext cx="438916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5739B32-A821-5348-B60C-77B25C17A1F2}"/>
                  </a:ext>
                </a:extLst>
              </p:cNvPr>
              <p:cNvSpPr/>
              <p:nvPr/>
            </p:nvSpPr>
            <p:spPr>
              <a:xfrm>
                <a:off x="3780667" y="2524315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5739B32-A821-5348-B60C-77B25C17A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67" y="2524315"/>
                <a:ext cx="386388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589CFDC2-0F42-F246-931E-2B0E1568DBA9}"/>
              </a:ext>
            </a:extLst>
          </p:cNvPr>
          <p:cNvSpPr txBox="1"/>
          <p:nvPr/>
        </p:nvSpPr>
        <p:spPr>
          <a:xfrm>
            <a:off x="4145441" y="28698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Channelwise</a:t>
            </a:r>
            <a:r>
              <a:rPr lang="en-US" dirty="0">
                <a:latin typeface="Helvetica Light" panose="020B0403020202020204" pitchFamily="34" charset="0"/>
              </a:rPr>
              <a:t> Gating (+Shift)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89D638-E383-6C40-A96F-9E6CAFEF5575}"/>
              </a:ext>
            </a:extLst>
          </p:cNvPr>
          <p:cNvCxnSpPr>
            <a:cxnSpLocks/>
          </p:cNvCxnSpPr>
          <p:nvPr/>
        </p:nvCxnSpPr>
        <p:spPr>
          <a:xfrm>
            <a:off x="10328770" y="1105154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359EF56-C28F-9C41-B61A-E9A914183FEF}"/>
              </a:ext>
            </a:extLst>
          </p:cNvPr>
          <p:cNvSpPr/>
          <p:nvPr/>
        </p:nvSpPr>
        <p:spPr>
          <a:xfrm rot="10800000">
            <a:off x="8606582" y="43651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5279FF2-DBB8-EB47-BF5A-A6AB1831E7C7}"/>
                  </a:ext>
                </a:extLst>
              </p:cNvPr>
              <p:cNvSpPr/>
              <p:nvPr/>
            </p:nvSpPr>
            <p:spPr>
              <a:xfrm>
                <a:off x="8565972" y="436505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5279FF2-DBB8-EB47-BF5A-A6AB1831E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972" y="436505"/>
                <a:ext cx="791435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195A6AD-0349-A84E-BB04-1E5C66685C50}"/>
              </a:ext>
            </a:extLst>
          </p:cNvPr>
          <p:cNvCxnSpPr>
            <a:cxnSpLocks/>
          </p:cNvCxnSpPr>
          <p:nvPr/>
        </p:nvCxnSpPr>
        <p:spPr>
          <a:xfrm>
            <a:off x="7998784" y="1102210"/>
            <a:ext cx="2134426" cy="294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1C43407-4C14-174A-A5FE-886FF47FFAE3}"/>
              </a:ext>
            </a:extLst>
          </p:cNvPr>
          <p:cNvSpPr/>
          <p:nvPr/>
        </p:nvSpPr>
        <p:spPr>
          <a:xfrm>
            <a:off x="8136637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36F97499-4D41-4D49-B28D-B3EEF78F7578}"/>
              </a:ext>
            </a:extLst>
          </p:cNvPr>
          <p:cNvCxnSpPr>
            <a:cxnSpLocks/>
            <a:stCxn id="46" idx="0"/>
            <a:endCxn id="43" idx="3"/>
          </p:cNvCxnSpPr>
          <p:nvPr/>
        </p:nvCxnSpPr>
        <p:spPr>
          <a:xfrm rot="5400000" flipH="1" flipV="1">
            <a:off x="8179733" y="635885"/>
            <a:ext cx="426174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9594EFF2-FF45-C147-8B93-256D2C499F68}"/>
              </a:ext>
            </a:extLst>
          </p:cNvPr>
          <p:cNvCxnSpPr>
            <a:cxnSpLocks/>
            <a:stCxn id="94" idx="0"/>
            <a:endCxn id="140" idx="6"/>
          </p:cNvCxnSpPr>
          <p:nvPr/>
        </p:nvCxnSpPr>
        <p:spPr>
          <a:xfrm rot="16200000" flipV="1">
            <a:off x="9831886" y="614418"/>
            <a:ext cx="373888" cy="41817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1F81E1-F20A-9E4B-B7CC-01557F70D554}"/>
                  </a:ext>
                </a:extLst>
              </p:cNvPr>
              <p:cNvSpPr/>
              <p:nvPr/>
            </p:nvSpPr>
            <p:spPr>
              <a:xfrm>
                <a:off x="5887362" y="1643631"/>
                <a:ext cx="3898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B1F81E1-F20A-9E4B-B7CC-01557F70D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362" y="1643631"/>
                <a:ext cx="38985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CF8F35-947E-BC40-BA52-8848E1956D7D}"/>
              </a:ext>
            </a:extLst>
          </p:cNvPr>
          <p:cNvCxnSpPr>
            <a:cxnSpLocks/>
            <a:endCxn id="140" idx="2"/>
          </p:cNvCxnSpPr>
          <p:nvPr/>
        </p:nvCxnSpPr>
        <p:spPr>
          <a:xfrm flipV="1">
            <a:off x="9296531" y="636561"/>
            <a:ext cx="323801" cy="384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FB9452F-A45D-5B4C-87C9-7E63931F3D63}"/>
                  </a:ext>
                </a:extLst>
              </p:cNvPr>
              <p:cNvSpPr/>
              <p:nvPr/>
            </p:nvSpPr>
            <p:spPr>
              <a:xfrm>
                <a:off x="7633043" y="905099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FB9452F-A45D-5B4C-87C9-7E63931F3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043" y="905099"/>
                <a:ext cx="38638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FD7D7A22-2684-264A-BFD3-BB8775012D0E}"/>
              </a:ext>
            </a:extLst>
          </p:cNvPr>
          <p:cNvSpPr txBox="1"/>
          <p:nvPr/>
        </p:nvSpPr>
        <p:spPr>
          <a:xfrm>
            <a:off x="8328552" y="123510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Blockwise</a:t>
            </a:r>
            <a:r>
              <a:rPr lang="en-US" dirty="0">
                <a:latin typeface="Helvetica Light" panose="020B0403020202020204" pitchFamily="34" charset="0"/>
              </a:rPr>
              <a:t> Gating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692CCB-6912-2044-A90E-94A546F4C7B8}"/>
              </a:ext>
            </a:extLst>
          </p:cNvPr>
          <p:cNvCxnSpPr>
            <a:cxnSpLocks/>
          </p:cNvCxnSpPr>
          <p:nvPr/>
        </p:nvCxnSpPr>
        <p:spPr>
          <a:xfrm>
            <a:off x="10316471" y="2724370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AFAD436-8D91-BE49-8D80-7CDCB113F046}"/>
              </a:ext>
            </a:extLst>
          </p:cNvPr>
          <p:cNvSpPr/>
          <p:nvPr/>
        </p:nvSpPr>
        <p:spPr>
          <a:xfrm rot="10800000">
            <a:off x="8601049" y="2089344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20330A2-D6C8-E442-9179-00F017054B2D}"/>
                  </a:ext>
                </a:extLst>
              </p:cNvPr>
              <p:cNvSpPr/>
              <p:nvPr/>
            </p:nvSpPr>
            <p:spPr>
              <a:xfrm>
                <a:off x="8560439" y="2089337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20330A2-D6C8-E442-9179-00F017054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439" y="2089337"/>
                <a:ext cx="791435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28654B0-C83A-9D48-88F9-D78ED42F832D}"/>
              </a:ext>
            </a:extLst>
          </p:cNvPr>
          <p:cNvCxnSpPr>
            <a:cxnSpLocks/>
          </p:cNvCxnSpPr>
          <p:nvPr/>
        </p:nvCxnSpPr>
        <p:spPr>
          <a:xfrm>
            <a:off x="7998784" y="2724370"/>
            <a:ext cx="2130552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3AD64AA-160B-2142-8ED7-A04E2A76D864}"/>
              </a:ext>
            </a:extLst>
          </p:cNvPr>
          <p:cNvSpPr/>
          <p:nvPr/>
        </p:nvSpPr>
        <p:spPr>
          <a:xfrm>
            <a:off x="8131104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A6EC67FF-7BE4-8E49-A6F9-620ECB5DF592}"/>
              </a:ext>
            </a:extLst>
          </p:cNvPr>
          <p:cNvCxnSpPr>
            <a:cxnSpLocks/>
            <a:stCxn id="60" idx="0"/>
            <a:endCxn id="57" idx="3"/>
          </p:cNvCxnSpPr>
          <p:nvPr/>
        </p:nvCxnSpPr>
        <p:spPr>
          <a:xfrm rot="5400000" flipH="1" flipV="1">
            <a:off x="8191008" y="2271909"/>
            <a:ext cx="392558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0451CCE6-C592-8E44-BBD3-A62B6B36F414}"/>
              </a:ext>
            </a:extLst>
          </p:cNvPr>
          <p:cNvCxnSpPr>
            <a:cxnSpLocks/>
            <a:stCxn id="98" idx="0"/>
            <a:endCxn id="189" idx="6"/>
          </p:cNvCxnSpPr>
          <p:nvPr/>
        </p:nvCxnSpPr>
        <p:spPr>
          <a:xfrm rot="16200000" flipV="1">
            <a:off x="9848694" y="2250442"/>
            <a:ext cx="340272" cy="41817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DCD87F8-1754-FC42-BA91-1816C1BD233B}"/>
              </a:ext>
            </a:extLst>
          </p:cNvPr>
          <p:cNvCxnSpPr>
            <a:cxnSpLocks/>
            <a:stCxn id="57" idx="1"/>
            <a:endCxn id="189" idx="2"/>
          </p:cNvCxnSpPr>
          <p:nvPr/>
        </p:nvCxnSpPr>
        <p:spPr>
          <a:xfrm>
            <a:off x="9290993" y="2289392"/>
            <a:ext cx="329339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209DCD3-BF57-0048-B803-BED10FCEDAD1}"/>
                  </a:ext>
                </a:extLst>
              </p:cNvPr>
              <p:cNvSpPr/>
              <p:nvPr/>
            </p:nvSpPr>
            <p:spPr>
              <a:xfrm>
                <a:off x="7633043" y="2524315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209DCD3-BF57-0048-B803-BED10FCED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043" y="2524315"/>
                <a:ext cx="386388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D3A06533-A544-4A46-9D3C-584DF2A8DC0B}"/>
              </a:ext>
            </a:extLst>
          </p:cNvPr>
          <p:cNvSpPr txBox="1"/>
          <p:nvPr/>
        </p:nvSpPr>
        <p:spPr>
          <a:xfrm>
            <a:off x="8187487" y="28698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Channelwise</a:t>
            </a:r>
            <a:r>
              <a:rPr lang="en-US" dirty="0">
                <a:latin typeface="Helvetica Light" panose="020B0403020202020204" pitchFamily="34" charset="0"/>
              </a:rPr>
              <a:t> Gating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35C5F0-D5DB-C144-836B-0F93F7D1965B}"/>
              </a:ext>
            </a:extLst>
          </p:cNvPr>
          <p:cNvSpPr/>
          <p:nvPr/>
        </p:nvSpPr>
        <p:spPr>
          <a:xfrm rot="10800000">
            <a:off x="782843" y="2089344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0F9C74A-B8F2-974B-A0E9-8925309FB464}"/>
                  </a:ext>
                </a:extLst>
              </p:cNvPr>
              <p:cNvSpPr/>
              <p:nvPr/>
            </p:nvSpPr>
            <p:spPr>
              <a:xfrm>
                <a:off x="742231" y="2089337"/>
                <a:ext cx="791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0F9C74A-B8F2-974B-A0E9-8925309FB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31" y="2089337"/>
                <a:ext cx="791435" cy="400110"/>
              </a:xfrm>
              <a:prstGeom prst="rect">
                <a:avLst/>
              </a:prstGeom>
              <a:blipFill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A249DFC-A169-3D49-B690-62D6AC65DE4C}"/>
              </a:ext>
            </a:extLst>
          </p:cNvPr>
          <p:cNvCxnSpPr>
            <a:cxnSpLocks/>
          </p:cNvCxnSpPr>
          <p:nvPr/>
        </p:nvCxnSpPr>
        <p:spPr>
          <a:xfrm flipV="1">
            <a:off x="346263" y="2724064"/>
            <a:ext cx="2669936" cy="6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4D2F228-AC5A-334A-BCAE-E76476437D14}"/>
                  </a:ext>
                </a:extLst>
              </p:cNvPr>
              <p:cNvSpPr/>
              <p:nvPr/>
            </p:nvSpPr>
            <p:spPr>
              <a:xfrm>
                <a:off x="2339" y="2524315"/>
                <a:ext cx="386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4D2F228-AC5A-334A-BCAE-E76476437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" y="2524315"/>
                <a:ext cx="38638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DAAD16B1-8C60-5A45-AA7E-905F8C67C3C6}"/>
              </a:ext>
            </a:extLst>
          </p:cNvPr>
          <p:cNvSpPr/>
          <p:nvPr/>
        </p:nvSpPr>
        <p:spPr>
          <a:xfrm>
            <a:off x="498090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6FA01FCF-8D63-1A43-AA60-4AB87503A3BA}"/>
              </a:ext>
            </a:extLst>
          </p:cNvPr>
          <p:cNvCxnSpPr>
            <a:cxnSpLocks/>
            <a:stCxn id="75" idx="0"/>
            <a:endCxn id="71" idx="3"/>
          </p:cNvCxnSpPr>
          <p:nvPr/>
        </p:nvCxnSpPr>
        <p:spPr>
          <a:xfrm rot="5400000" flipH="1" flipV="1">
            <a:off x="465398" y="2364505"/>
            <a:ext cx="392558" cy="242332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84FA903F-FEF4-D542-AFCC-A05E7B315D78}"/>
              </a:ext>
            </a:extLst>
          </p:cNvPr>
          <p:cNvCxnSpPr>
            <a:cxnSpLocks/>
            <a:stCxn id="106" idx="0"/>
            <a:endCxn id="150" idx="6"/>
          </p:cNvCxnSpPr>
          <p:nvPr/>
        </p:nvCxnSpPr>
        <p:spPr>
          <a:xfrm rot="16200000" flipV="1">
            <a:off x="2852648" y="2371407"/>
            <a:ext cx="340272" cy="17624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26149-710D-0647-B114-016AE30AA4FA}"/>
                  </a:ext>
                </a:extLst>
              </p:cNvPr>
              <p:cNvSpPr/>
              <p:nvPr/>
            </p:nvSpPr>
            <p:spPr>
              <a:xfrm>
                <a:off x="4357080" y="4319717"/>
                <a:ext cx="3898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⍺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26149-710D-0647-B114-016AE30AA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80" y="4319717"/>
                <a:ext cx="38985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6821943-EE57-5340-B025-A18029084A94}"/>
              </a:ext>
            </a:extLst>
          </p:cNvPr>
          <p:cNvSpPr txBox="1"/>
          <p:nvPr/>
        </p:nvSpPr>
        <p:spPr>
          <a:xfrm>
            <a:off x="43779" y="286985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Adaptive Instance Normalization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6482E21-65CC-854F-9869-64248EABB6D5}"/>
              </a:ext>
            </a:extLst>
          </p:cNvPr>
          <p:cNvCxnSpPr>
            <a:cxnSpLocks/>
          </p:cNvCxnSpPr>
          <p:nvPr/>
        </p:nvCxnSpPr>
        <p:spPr>
          <a:xfrm>
            <a:off x="3217952" y="2724370"/>
            <a:ext cx="399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E199E6B8-0EBF-654E-9199-0F4686648F15}"/>
              </a:ext>
            </a:extLst>
          </p:cNvPr>
          <p:cNvSpPr/>
          <p:nvPr/>
        </p:nvSpPr>
        <p:spPr>
          <a:xfrm>
            <a:off x="2473668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659B2C9-5DB6-5C4C-A278-DA1D16A9B869}"/>
              </a:ext>
            </a:extLst>
          </p:cNvPr>
          <p:cNvCxnSpPr/>
          <p:nvPr/>
        </p:nvCxnSpPr>
        <p:spPr>
          <a:xfrm>
            <a:off x="2517110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61FD334-B436-6145-A000-A56FF200EE7E}"/>
              </a:ext>
            </a:extLst>
          </p:cNvPr>
          <p:cNvCxnSpPr/>
          <p:nvPr/>
        </p:nvCxnSpPr>
        <p:spPr>
          <a:xfrm>
            <a:off x="2568373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73E3329-D425-C949-B573-F992ABB85830}"/>
              </a:ext>
            </a:extLst>
          </p:cNvPr>
          <p:cNvSpPr/>
          <p:nvPr/>
        </p:nvSpPr>
        <p:spPr>
          <a:xfrm>
            <a:off x="6863062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E469110-8D2B-CC47-BC24-FE3EA602C33F}"/>
              </a:ext>
            </a:extLst>
          </p:cNvPr>
          <p:cNvCxnSpPr/>
          <p:nvPr/>
        </p:nvCxnSpPr>
        <p:spPr>
          <a:xfrm>
            <a:off x="6906504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845BC70-36D9-734B-860C-A7A214AED530}"/>
              </a:ext>
            </a:extLst>
          </p:cNvPr>
          <p:cNvCxnSpPr/>
          <p:nvPr/>
        </p:nvCxnSpPr>
        <p:spPr>
          <a:xfrm>
            <a:off x="6957767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094B3A6F-61D1-6644-8934-3E8E84C56431}"/>
              </a:ext>
            </a:extLst>
          </p:cNvPr>
          <p:cNvSpPr/>
          <p:nvPr/>
        </p:nvSpPr>
        <p:spPr>
          <a:xfrm>
            <a:off x="10133210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8B7E5E6-2B73-4145-8037-7D6B2D87BBD6}"/>
              </a:ext>
            </a:extLst>
          </p:cNvPr>
          <p:cNvCxnSpPr/>
          <p:nvPr/>
        </p:nvCxnSpPr>
        <p:spPr>
          <a:xfrm>
            <a:off x="10176652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2916235-423E-D940-9DEE-7F46B727607B}"/>
              </a:ext>
            </a:extLst>
          </p:cNvPr>
          <p:cNvCxnSpPr/>
          <p:nvPr/>
        </p:nvCxnSpPr>
        <p:spPr>
          <a:xfrm>
            <a:off x="10227915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1AE52FFD-5577-A34F-9089-348092DABC28}"/>
              </a:ext>
            </a:extLst>
          </p:cNvPr>
          <p:cNvSpPr/>
          <p:nvPr/>
        </p:nvSpPr>
        <p:spPr>
          <a:xfrm>
            <a:off x="10133210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91E039E-74FB-234A-9894-3203CEA8F250}"/>
              </a:ext>
            </a:extLst>
          </p:cNvPr>
          <p:cNvCxnSpPr/>
          <p:nvPr/>
        </p:nvCxnSpPr>
        <p:spPr>
          <a:xfrm>
            <a:off x="10176652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56DADDE-42D3-344B-BC37-2060CF1B1C4E}"/>
              </a:ext>
            </a:extLst>
          </p:cNvPr>
          <p:cNvCxnSpPr/>
          <p:nvPr/>
        </p:nvCxnSpPr>
        <p:spPr>
          <a:xfrm>
            <a:off x="10227915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7D0832C0-C321-2343-8041-9B9F38AA0227}"/>
              </a:ext>
            </a:extLst>
          </p:cNvPr>
          <p:cNvSpPr/>
          <p:nvPr/>
        </p:nvSpPr>
        <p:spPr>
          <a:xfrm>
            <a:off x="6852026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B03A80-2658-E242-AF68-972804A96263}"/>
              </a:ext>
            </a:extLst>
          </p:cNvPr>
          <p:cNvCxnSpPr/>
          <p:nvPr/>
        </p:nvCxnSpPr>
        <p:spPr>
          <a:xfrm>
            <a:off x="6895468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9837F1E-A59E-D345-86DF-B3346E8DB472}"/>
              </a:ext>
            </a:extLst>
          </p:cNvPr>
          <p:cNvCxnSpPr/>
          <p:nvPr/>
        </p:nvCxnSpPr>
        <p:spPr>
          <a:xfrm>
            <a:off x="6946731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04CF7B17-221E-FD42-BA2B-E7E80ABCB008}"/>
              </a:ext>
            </a:extLst>
          </p:cNvPr>
          <p:cNvSpPr/>
          <p:nvPr/>
        </p:nvSpPr>
        <p:spPr>
          <a:xfrm>
            <a:off x="3016199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698356A-1853-7E43-8597-5067E22D8DD7}"/>
              </a:ext>
            </a:extLst>
          </p:cNvPr>
          <p:cNvCxnSpPr/>
          <p:nvPr/>
        </p:nvCxnSpPr>
        <p:spPr>
          <a:xfrm>
            <a:off x="3059641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6DA7B25-8572-9046-9E18-3D8B19B6A48D}"/>
              </a:ext>
            </a:extLst>
          </p:cNvPr>
          <p:cNvCxnSpPr/>
          <p:nvPr/>
        </p:nvCxnSpPr>
        <p:spPr>
          <a:xfrm>
            <a:off x="3110904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05A7B8CB-3C31-1844-9A66-3F5AD38EC282}"/>
              </a:ext>
            </a:extLst>
          </p:cNvPr>
          <p:cNvSpPr/>
          <p:nvPr/>
        </p:nvSpPr>
        <p:spPr>
          <a:xfrm>
            <a:off x="2568172" y="431971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F012101-832B-D847-AA7B-6233461AC175}"/>
              </a:ext>
            </a:extLst>
          </p:cNvPr>
          <p:cNvCxnSpPr/>
          <p:nvPr/>
        </p:nvCxnSpPr>
        <p:spPr>
          <a:xfrm rot="18900000">
            <a:off x="2611614" y="441442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7911790-6B86-4049-9100-0988CD15F75B}"/>
              </a:ext>
            </a:extLst>
          </p:cNvPr>
          <p:cNvCxnSpPr/>
          <p:nvPr/>
        </p:nvCxnSpPr>
        <p:spPr>
          <a:xfrm rot="18900000">
            <a:off x="2662877" y="436298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0D83555-8D84-D949-A304-C4261BA780CD}"/>
              </a:ext>
            </a:extLst>
          </p:cNvPr>
          <p:cNvSpPr/>
          <p:nvPr/>
        </p:nvSpPr>
        <p:spPr>
          <a:xfrm>
            <a:off x="3229192" y="431971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4807698-0A51-7547-AEA5-29534CA0057C}"/>
              </a:ext>
            </a:extLst>
          </p:cNvPr>
          <p:cNvGrpSpPr/>
          <p:nvPr/>
        </p:nvGrpSpPr>
        <p:grpSpPr>
          <a:xfrm>
            <a:off x="1840082" y="4319717"/>
            <a:ext cx="189411" cy="189411"/>
            <a:chOff x="2471327" y="4159095"/>
            <a:chExt cx="189411" cy="189411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7692971-E980-A346-8864-9988EAFBA775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EF5694-4C5E-B04A-A7D2-1227EE98237D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3BC3EEA-E83A-DC42-BD92-7579B6063A41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3D1E7C7E-0A94-9F4F-BB29-A1AE50E944DD}"/>
              </a:ext>
            </a:extLst>
          </p:cNvPr>
          <p:cNvSpPr/>
          <p:nvPr/>
        </p:nvSpPr>
        <p:spPr>
          <a:xfrm>
            <a:off x="3301037" y="439156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18FE6BA-6CF3-D04E-9832-D5E42A4AE652}"/>
              </a:ext>
            </a:extLst>
          </p:cNvPr>
          <p:cNvSpPr/>
          <p:nvPr/>
        </p:nvSpPr>
        <p:spPr>
          <a:xfrm>
            <a:off x="5859638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D4551E9-5329-444B-8F14-46FF6DCA0159}"/>
              </a:ext>
            </a:extLst>
          </p:cNvPr>
          <p:cNvCxnSpPr/>
          <p:nvPr/>
        </p:nvCxnSpPr>
        <p:spPr>
          <a:xfrm rot="18900000">
            <a:off x="5903080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824E9C-E492-B040-8D98-3994476BEBFD}"/>
              </a:ext>
            </a:extLst>
          </p:cNvPr>
          <p:cNvCxnSpPr/>
          <p:nvPr/>
        </p:nvCxnSpPr>
        <p:spPr>
          <a:xfrm rot="18900000">
            <a:off x="5954343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83DFD6EC-C552-F14B-9E86-242FA99AD6A7}"/>
              </a:ext>
            </a:extLst>
          </p:cNvPr>
          <p:cNvSpPr/>
          <p:nvPr/>
        </p:nvSpPr>
        <p:spPr>
          <a:xfrm>
            <a:off x="6368673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EEB1296-3364-224D-8DBB-F916CD8535CC}"/>
              </a:ext>
            </a:extLst>
          </p:cNvPr>
          <p:cNvCxnSpPr/>
          <p:nvPr/>
        </p:nvCxnSpPr>
        <p:spPr>
          <a:xfrm>
            <a:off x="6412115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CA4CB7-9355-094D-8FB2-318EA441C691}"/>
              </a:ext>
            </a:extLst>
          </p:cNvPr>
          <p:cNvCxnSpPr/>
          <p:nvPr/>
        </p:nvCxnSpPr>
        <p:spPr>
          <a:xfrm>
            <a:off x="6463378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8247FB9-0129-5741-B554-5CCFC141C2E7}"/>
                  </a:ext>
                </a:extLst>
              </p:cNvPr>
              <p:cNvSpPr/>
              <p:nvPr/>
            </p:nvSpPr>
            <p:spPr>
              <a:xfrm>
                <a:off x="9656752" y="-2941"/>
                <a:ext cx="121039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>
                          <a:latin typeface="Cambria Math" panose="02040503050406030204" pitchFamily="18" charset="0"/>
                        </a:rPr>
                        <m:t>⍺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8247FB9-0129-5741-B554-5CCFC141C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752" y="-2941"/>
                <a:ext cx="1210396" cy="400110"/>
              </a:xfrm>
              <a:prstGeom prst="rect">
                <a:avLst/>
              </a:prstGeom>
              <a:blipFill>
                <a:blip r:embed="rId1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A37B59C-6825-454F-AD6B-C853D128FE22}"/>
              </a:ext>
            </a:extLst>
          </p:cNvPr>
          <p:cNvCxnSpPr>
            <a:cxnSpLocks/>
          </p:cNvCxnSpPr>
          <p:nvPr/>
        </p:nvCxnSpPr>
        <p:spPr>
          <a:xfrm>
            <a:off x="9715037" y="200715"/>
            <a:ext cx="0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377B2DA-38B1-FC43-AF34-1BF8D7C0C8E3}"/>
              </a:ext>
            </a:extLst>
          </p:cNvPr>
          <p:cNvSpPr/>
          <p:nvPr/>
        </p:nvSpPr>
        <p:spPr>
          <a:xfrm>
            <a:off x="9620332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C65AA20-E069-A64B-9575-EF75B3274972}"/>
              </a:ext>
            </a:extLst>
          </p:cNvPr>
          <p:cNvCxnSpPr/>
          <p:nvPr/>
        </p:nvCxnSpPr>
        <p:spPr>
          <a:xfrm rot="18900000">
            <a:off x="9663774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DB78483-39DD-C04F-9116-6BFC2B21B84D}"/>
              </a:ext>
            </a:extLst>
          </p:cNvPr>
          <p:cNvCxnSpPr/>
          <p:nvPr/>
        </p:nvCxnSpPr>
        <p:spPr>
          <a:xfrm rot="18900000">
            <a:off x="9715037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D45B9D0-C710-714F-BFC2-40CEBEC84386}"/>
                  </a:ext>
                </a:extLst>
              </p:cNvPr>
              <p:cNvSpPr/>
              <p:nvPr/>
            </p:nvSpPr>
            <p:spPr>
              <a:xfrm>
                <a:off x="4041097" y="4402557"/>
                <a:ext cx="4056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D45B9D0-C710-714F-BFC2-40CEBEC84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97" y="4402557"/>
                <a:ext cx="405624" cy="400110"/>
              </a:xfrm>
              <a:prstGeom prst="rect">
                <a:avLst/>
              </a:prstGeom>
              <a:blipFill>
                <a:blip r:embed="rId1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Oval 146">
            <a:extLst>
              <a:ext uri="{FF2B5EF4-FFF2-40B4-BE49-F238E27FC236}">
                <a16:creationId xmlns:a16="http://schemas.microsoft.com/office/drawing/2014/main" id="{1B1E44AE-9D65-0F4A-9C2F-6EBABAA1C3CB}"/>
              </a:ext>
            </a:extLst>
          </p:cNvPr>
          <p:cNvSpPr/>
          <p:nvPr/>
        </p:nvSpPr>
        <p:spPr>
          <a:xfrm>
            <a:off x="2342296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AEF7AB6-F508-4941-A1FE-5BBDB8383DD3}"/>
              </a:ext>
            </a:extLst>
          </p:cNvPr>
          <p:cNvSpPr/>
          <p:nvPr/>
        </p:nvSpPr>
        <p:spPr>
          <a:xfrm>
            <a:off x="2414141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F29974-06AC-E647-9CE8-DBDA943024E4}"/>
              </a:ext>
            </a:extLst>
          </p:cNvPr>
          <p:cNvSpPr/>
          <p:nvPr/>
        </p:nvSpPr>
        <p:spPr>
          <a:xfrm>
            <a:off x="2745251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77152E0-640E-BE4D-B498-990C303387A9}"/>
              </a:ext>
            </a:extLst>
          </p:cNvPr>
          <p:cNvCxnSpPr/>
          <p:nvPr/>
        </p:nvCxnSpPr>
        <p:spPr>
          <a:xfrm>
            <a:off x="2788693" y="228939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A457E0A-BCAB-7A4A-A267-25060D06F31C}"/>
              </a:ext>
            </a:extLst>
          </p:cNvPr>
          <p:cNvCxnSpPr/>
          <p:nvPr/>
        </p:nvCxnSpPr>
        <p:spPr>
          <a:xfrm>
            <a:off x="2839956" y="223795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D7A2F55-9B9B-1C42-9F32-C93D026C9BD0}"/>
              </a:ext>
            </a:extLst>
          </p:cNvPr>
          <p:cNvCxnSpPr>
            <a:cxnSpLocks/>
          </p:cNvCxnSpPr>
          <p:nvPr/>
        </p:nvCxnSpPr>
        <p:spPr>
          <a:xfrm>
            <a:off x="2831949" y="1874114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4BCFC51-4273-4940-AE1A-77BF6486CD6F}"/>
              </a:ext>
            </a:extLst>
          </p:cNvPr>
          <p:cNvCxnSpPr>
            <a:cxnSpLocks/>
          </p:cNvCxnSpPr>
          <p:nvPr/>
        </p:nvCxnSpPr>
        <p:spPr>
          <a:xfrm>
            <a:off x="2441545" y="1862340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42D704-BEF7-064E-9504-98B9563FEDE8}"/>
              </a:ext>
            </a:extLst>
          </p:cNvPr>
          <p:cNvCxnSpPr>
            <a:cxnSpLocks/>
          </p:cNvCxnSpPr>
          <p:nvPr/>
        </p:nvCxnSpPr>
        <p:spPr>
          <a:xfrm flipV="1">
            <a:off x="2078645" y="2287681"/>
            <a:ext cx="263651" cy="342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BCD3517-547C-B548-910F-C8728869BD99}"/>
              </a:ext>
            </a:extLst>
          </p:cNvPr>
          <p:cNvCxnSpPr>
            <a:cxnSpLocks/>
          </p:cNvCxnSpPr>
          <p:nvPr/>
        </p:nvCxnSpPr>
        <p:spPr>
          <a:xfrm>
            <a:off x="2531707" y="2289392"/>
            <a:ext cx="21354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9D027CB5-B6AA-5141-A6C3-67E8F63F3615}"/>
              </a:ext>
            </a:extLst>
          </p:cNvPr>
          <p:cNvSpPr/>
          <p:nvPr/>
        </p:nvSpPr>
        <p:spPr>
          <a:xfrm>
            <a:off x="5859638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8FC3692-EEB7-D64C-8F3F-203F7AB0A0BA}"/>
              </a:ext>
            </a:extLst>
          </p:cNvPr>
          <p:cNvSpPr/>
          <p:nvPr/>
        </p:nvSpPr>
        <p:spPr>
          <a:xfrm>
            <a:off x="5931483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C4A3D79F-C972-1E4B-810D-732CD9440A7D}"/>
              </a:ext>
            </a:extLst>
          </p:cNvPr>
          <p:cNvSpPr/>
          <p:nvPr/>
        </p:nvSpPr>
        <p:spPr>
          <a:xfrm>
            <a:off x="6368673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6A6546F-F512-5442-A21A-C59E9650F20D}"/>
              </a:ext>
            </a:extLst>
          </p:cNvPr>
          <p:cNvCxnSpPr/>
          <p:nvPr/>
        </p:nvCxnSpPr>
        <p:spPr>
          <a:xfrm>
            <a:off x="6412115" y="228939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408A92-563A-1C44-B596-9CC889047D2A}"/>
              </a:ext>
            </a:extLst>
          </p:cNvPr>
          <p:cNvCxnSpPr/>
          <p:nvPr/>
        </p:nvCxnSpPr>
        <p:spPr>
          <a:xfrm>
            <a:off x="6463378" y="223795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F321E90-DF35-6645-BC0A-0E06548E537A}"/>
              </a:ext>
            </a:extLst>
          </p:cNvPr>
          <p:cNvCxnSpPr>
            <a:cxnSpLocks/>
          </p:cNvCxnSpPr>
          <p:nvPr/>
        </p:nvCxnSpPr>
        <p:spPr>
          <a:xfrm>
            <a:off x="6463378" y="1852486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7A0D127-F018-8A47-AF0D-7FAD8DAB12D7}"/>
                  </a:ext>
                </a:extLst>
              </p:cNvPr>
              <p:cNvSpPr/>
              <p:nvPr/>
            </p:nvSpPr>
            <p:spPr>
              <a:xfrm>
                <a:off x="6443636" y="1643631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7A0D127-F018-8A47-AF0D-7FAD8DAB1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636" y="1643631"/>
                <a:ext cx="385041" cy="400110"/>
              </a:xfrm>
              <a:prstGeom prst="rect">
                <a:avLst/>
              </a:prstGeom>
              <a:blipFill>
                <a:blip r:embed="rId2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697AE4A8-7EFA-2744-9ED3-1001C15A1850}"/>
              </a:ext>
            </a:extLst>
          </p:cNvPr>
          <p:cNvCxnSpPr>
            <a:cxnSpLocks/>
          </p:cNvCxnSpPr>
          <p:nvPr/>
        </p:nvCxnSpPr>
        <p:spPr>
          <a:xfrm>
            <a:off x="5954343" y="1840712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446A35A-C2EC-164F-9E4E-A3FF32764C9C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>
          <a:xfrm>
            <a:off x="6049049" y="2289393"/>
            <a:ext cx="3196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6A785A5-C766-E641-A689-7494F4A156C4}"/>
              </a:ext>
            </a:extLst>
          </p:cNvPr>
          <p:cNvSpPr/>
          <p:nvPr/>
        </p:nvSpPr>
        <p:spPr>
          <a:xfrm>
            <a:off x="1713715" y="2089344"/>
            <a:ext cx="38352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21B8925-ABA8-6946-93C7-6D540B6A68C6}"/>
              </a:ext>
            </a:extLst>
          </p:cNvPr>
          <p:cNvSpPr/>
          <p:nvPr/>
        </p:nvSpPr>
        <p:spPr>
          <a:xfrm>
            <a:off x="1715961" y="2135504"/>
            <a:ext cx="379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IN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AA11936-A41F-FC49-9576-339AD1F3D822}"/>
              </a:ext>
            </a:extLst>
          </p:cNvPr>
          <p:cNvCxnSpPr>
            <a:cxnSpLocks/>
          </p:cNvCxnSpPr>
          <p:nvPr/>
        </p:nvCxnSpPr>
        <p:spPr>
          <a:xfrm>
            <a:off x="1472787" y="2289392"/>
            <a:ext cx="243174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73A4FF08-A5C6-6F43-B20A-C4D354E6E90A}"/>
              </a:ext>
            </a:extLst>
          </p:cNvPr>
          <p:cNvSpPr/>
          <p:nvPr/>
        </p:nvSpPr>
        <p:spPr>
          <a:xfrm>
            <a:off x="9620332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7CF1A90-B788-854F-89CE-1A2CDDDF7E59}"/>
              </a:ext>
            </a:extLst>
          </p:cNvPr>
          <p:cNvSpPr/>
          <p:nvPr/>
        </p:nvSpPr>
        <p:spPr>
          <a:xfrm>
            <a:off x="9692177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68102F4-0D30-084B-9CE2-B46D5609C01B}"/>
              </a:ext>
            </a:extLst>
          </p:cNvPr>
          <p:cNvCxnSpPr>
            <a:cxnSpLocks/>
          </p:cNvCxnSpPr>
          <p:nvPr/>
        </p:nvCxnSpPr>
        <p:spPr>
          <a:xfrm>
            <a:off x="9715037" y="1841217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55A32F9-1D0C-2141-947C-6C0265DEC84F}"/>
              </a:ext>
            </a:extLst>
          </p:cNvPr>
          <p:cNvCxnSpPr>
            <a:cxnSpLocks/>
            <a:stCxn id="124" idx="6"/>
            <a:endCxn id="128" idx="2"/>
          </p:cNvCxnSpPr>
          <p:nvPr/>
        </p:nvCxnSpPr>
        <p:spPr>
          <a:xfrm>
            <a:off x="6049049" y="636561"/>
            <a:ext cx="3196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6155575-6991-1E4B-B81B-7510D4CEF28F}"/>
                  </a:ext>
                </a:extLst>
              </p:cNvPr>
              <p:cNvSpPr/>
              <p:nvPr/>
            </p:nvSpPr>
            <p:spPr>
              <a:xfrm>
                <a:off x="9656752" y="1643631"/>
                <a:ext cx="1343060" cy="401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⍺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[0,1]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6155575-6991-1E4B-B81B-7510D4CEF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752" y="1643631"/>
                <a:ext cx="1343060" cy="401520"/>
              </a:xfrm>
              <a:prstGeom prst="rect">
                <a:avLst/>
              </a:prstGeom>
              <a:blipFill>
                <a:blip r:embed="rId2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5E50AA-EEE6-5047-B491-6C961FD98EB3}"/>
              </a:ext>
            </a:extLst>
          </p:cNvPr>
          <p:cNvCxnSpPr>
            <a:cxnSpLocks/>
          </p:cNvCxnSpPr>
          <p:nvPr/>
        </p:nvCxnSpPr>
        <p:spPr>
          <a:xfrm>
            <a:off x="6461525" y="202830"/>
            <a:ext cx="1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CE588F4-2E99-0D46-B0AB-11948E20967D}"/>
                  </a:ext>
                </a:extLst>
              </p:cNvPr>
              <p:cNvSpPr/>
              <p:nvPr/>
            </p:nvSpPr>
            <p:spPr>
              <a:xfrm>
                <a:off x="2376558" y="1643631"/>
                <a:ext cx="3898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⍺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CCE588F4-2E99-0D46-B0AB-11948E2096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558" y="1643631"/>
                <a:ext cx="389850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25A7DA9-E048-CE40-8233-0E4BED203F80}"/>
                  </a:ext>
                </a:extLst>
              </p:cNvPr>
              <p:cNvSpPr/>
              <p:nvPr/>
            </p:nvSpPr>
            <p:spPr>
              <a:xfrm>
                <a:off x="2788674" y="1643631"/>
                <a:ext cx="385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25A7DA9-E048-CE40-8233-0E4BED203F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674" y="1643631"/>
                <a:ext cx="385041" cy="400110"/>
              </a:xfrm>
              <a:prstGeom prst="rect">
                <a:avLst/>
              </a:prstGeom>
              <a:blipFill>
                <a:blip r:embed="rId2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39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E7E5F9-CE19-F54C-954F-FB30096200D5}"/>
              </a:ext>
            </a:extLst>
          </p:cNvPr>
          <p:cNvCxnSpPr>
            <a:cxnSpLocks/>
          </p:cNvCxnSpPr>
          <p:nvPr/>
        </p:nvCxnSpPr>
        <p:spPr>
          <a:xfrm>
            <a:off x="3574261" y="1816828"/>
            <a:ext cx="2413057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547771-5202-A544-8BAA-2B393989B916}"/>
                  </a:ext>
                </a:extLst>
              </p:cNvPr>
              <p:cNvSpPr/>
              <p:nvPr/>
            </p:nvSpPr>
            <p:spPr>
              <a:xfrm>
                <a:off x="3332420" y="1393645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547771-5202-A544-8BAA-2B393989B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420" y="1393645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062028D6-B133-4547-BCEA-9C48935C8683}"/>
              </a:ext>
            </a:extLst>
          </p:cNvPr>
          <p:cNvGrpSpPr/>
          <p:nvPr/>
        </p:nvGrpSpPr>
        <p:grpSpPr>
          <a:xfrm>
            <a:off x="3703327" y="58494"/>
            <a:ext cx="418517" cy="1330837"/>
            <a:chOff x="7433235" y="1812925"/>
            <a:chExt cx="418517" cy="13308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5390BD-A71E-DC4E-A64A-3F1837B62813}"/>
                </a:ext>
              </a:extLst>
            </p:cNvPr>
            <p:cNvSpPr/>
            <p:nvPr/>
          </p:nvSpPr>
          <p:spPr>
            <a:xfrm>
              <a:off x="7433235" y="1812925"/>
              <a:ext cx="302463" cy="133083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D05A00-209F-9A46-A2C0-227165796CAE}"/>
                </a:ext>
              </a:extLst>
            </p:cNvPr>
            <p:cNvSpPr/>
            <p:nvPr/>
          </p:nvSpPr>
          <p:spPr>
            <a:xfrm>
              <a:off x="7730767" y="1812925"/>
              <a:ext cx="120985" cy="133083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945BE37-B75F-0043-B17B-781DF7583A3D}"/>
              </a:ext>
            </a:extLst>
          </p:cNvPr>
          <p:cNvSpPr/>
          <p:nvPr/>
        </p:nvSpPr>
        <p:spPr>
          <a:xfrm>
            <a:off x="3458813" y="1775109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CD8C4-61DD-2F4D-A11D-FE13A6248D17}"/>
              </a:ext>
            </a:extLst>
          </p:cNvPr>
          <p:cNvSpPr/>
          <p:nvPr/>
        </p:nvSpPr>
        <p:spPr>
          <a:xfrm>
            <a:off x="6143921" y="58494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1E8D607-9EF6-B943-A190-B8271FF59472}"/>
              </a:ext>
            </a:extLst>
          </p:cNvPr>
          <p:cNvGrpSpPr/>
          <p:nvPr/>
        </p:nvGrpSpPr>
        <p:grpSpPr>
          <a:xfrm>
            <a:off x="4191446" y="385154"/>
            <a:ext cx="418517" cy="1004177"/>
            <a:chOff x="7958783" y="2139585"/>
            <a:chExt cx="418517" cy="10041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2984633-74E3-9143-BF4D-D55AF6B35DAC}"/>
                </a:ext>
              </a:extLst>
            </p:cNvPr>
            <p:cNvSpPr/>
            <p:nvPr/>
          </p:nvSpPr>
          <p:spPr>
            <a:xfrm>
              <a:off x="7958783" y="2139585"/>
              <a:ext cx="302463" cy="100417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A91065-A2A5-F54A-A2A8-90F7016A2663}"/>
                </a:ext>
              </a:extLst>
            </p:cNvPr>
            <p:cNvSpPr/>
            <p:nvPr/>
          </p:nvSpPr>
          <p:spPr>
            <a:xfrm>
              <a:off x="8256315" y="2139585"/>
              <a:ext cx="120985" cy="100417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20BA5E5-5B7C-D244-9A7B-FCDB5410D21A}"/>
              </a:ext>
            </a:extLst>
          </p:cNvPr>
          <p:cNvGrpSpPr/>
          <p:nvPr/>
        </p:nvGrpSpPr>
        <p:grpSpPr>
          <a:xfrm>
            <a:off x="5655803" y="385154"/>
            <a:ext cx="418517" cy="1004177"/>
            <a:chOff x="9549987" y="2139585"/>
            <a:chExt cx="418517" cy="1004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5BC64A-827C-7948-B7D7-3702C56A3260}"/>
                </a:ext>
              </a:extLst>
            </p:cNvPr>
            <p:cNvSpPr/>
            <p:nvPr/>
          </p:nvSpPr>
          <p:spPr>
            <a:xfrm>
              <a:off x="9549987" y="2139585"/>
              <a:ext cx="302463" cy="100417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FCE4D9-DEA3-A04E-8F9B-31D8967C9E5B}"/>
                </a:ext>
              </a:extLst>
            </p:cNvPr>
            <p:cNvSpPr/>
            <p:nvPr/>
          </p:nvSpPr>
          <p:spPr>
            <a:xfrm>
              <a:off x="9847519" y="2139585"/>
              <a:ext cx="120985" cy="100417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7D9D581-51F7-2E44-BC62-BA2AF778A099}"/>
              </a:ext>
            </a:extLst>
          </p:cNvPr>
          <p:cNvGrpSpPr/>
          <p:nvPr/>
        </p:nvGrpSpPr>
        <p:grpSpPr>
          <a:xfrm>
            <a:off x="4679565" y="723913"/>
            <a:ext cx="418517" cy="665419"/>
            <a:chOff x="8484330" y="2478344"/>
            <a:chExt cx="418517" cy="6654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E9F5C2-487D-8F4B-8EBA-24FD66D6F4F0}"/>
                </a:ext>
              </a:extLst>
            </p:cNvPr>
            <p:cNvSpPr/>
            <p:nvPr/>
          </p:nvSpPr>
          <p:spPr>
            <a:xfrm>
              <a:off x="8484330" y="2478344"/>
              <a:ext cx="302463" cy="665419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BFC66-714F-C14C-8DDE-6AD374558DEB}"/>
                </a:ext>
              </a:extLst>
            </p:cNvPr>
            <p:cNvSpPr/>
            <p:nvPr/>
          </p:nvSpPr>
          <p:spPr>
            <a:xfrm>
              <a:off x="8781862" y="2478344"/>
              <a:ext cx="120985" cy="665419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98794CE-444D-4242-8DC6-3C9E3FBB91BF}"/>
              </a:ext>
            </a:extLst>
          </p:cNvPr>
          <p:cNvGrpSpPr/>
          <p:nvPr/>
        </p:nvGrpSpPr>
        <p:grpSpPr>
          <a:xfrm>
            <a:off x="5167684" y="723913"/>
            <a:ext cx="418517" cy="665419"/>
            <a:chOff x="9009878" y="2478344"/>
            <a:chExt cx="418517" cy="66541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62FC5A-2C68-1E4A-B3BE-F98A0C70DBFA}"/>
                </a:ext>
              </a:extLst>
            </p:cNvPr>
            <p:cNvSpPr/>
            <p:nvPr/>
          </p:nvSpPr>
          <p:spPr>
            <a:xfrm>
              <a:off x="9009878" y="2478344"/>
              <a:ext cx="302463" cy="665419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9A1B4A-A6C1-0D4B-9D1F-36025F0EE132}"/>
                </a:ext>
              </a:extLst>
            </p:cNvPr>
            <p:cNvSpPr/>
            <p:nvPr/>
          </p:nvSpPr>
          <p:spPr>
            <a:xfrm>
              <a:off x="9307410" y="2478344"/>
              <a:ext cx="120985" cy="665419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C306A1-529D-7C49-A011-96574E1E8483}"/>
              </a:ext>
            </a:extLst>
          </p:cNvPr>
          <p:cNvCxnSpPr/>
          <p:nvPr/>
        </p:nvCxnSpPr>
        <p:spPr>
          <a:xfrm flipV="1">
            <a:off x="4054280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0CEC19-97B5-5441-9B95-8615A006BA1A}"/>
              </a:ext>
            </a:extLst>
          </p:cNvPr>
          <p:cNvCxnSpPr>
            <a:cxnSpLocks/>
          </p:cNvCxnSpPr>
          <p:nvPr/>
        </p:nvCxnSpPr>
        <p:spPr>
          <a:xfrm flipV="1">
            <a:off x="4537539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4D7972-BE0A-C947-BCFB-A42DD8DDC4F2}"/>
              </a:ext>
            </a:extLst>
          </p:cNvPr>
          <p:cNvCxnSpPr>
            <a:cxnSpLocks/>
          </p:cNvCxnSpPr>
          <p:nvPr/>
        </p:nvCxnSpPr>
        <p:spPr>
          <a:xfrm flipV="1">
            <a:off x="5020798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DC3DC1B-0182-F848-B3B3-946738D7AA39}"/>
              </a:ext>
            </a:extLst>
          </p:cNvPr>
          <p:cNvCxnSpPr>
            <a:cxnSpLocks/>
          </p:cNvCxnSpPr>
          <p:nvPr/>
        </p:nvCxnSpPr>
        <p:spPr>
          <a:xfrm flipV="1">
            <a:off x="5504057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5B87FF-E221-2E49-A52A-E27B4400D1D5}"/>
              </a:ext>
            </a:extLst>
          </p:cNvPr>
          <p:cNvCxnSpPr>
            <a:cxnSpLocks/>
          </p:cNvCxnSpPr>
          <p:nvPr/>
        </p:nvCxnSpPr>
        <p:spPr>
          <a:xfrm flipV="1">
            <a:off x="5987318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288EB76-E94F-4146-B1B8-BB51FA69EA22}"/>
              </a:ext>
            </a:extLst>
          </p:cNvPr>
          <p:cNvSpPr/>
          <p:nvPr/>
        </p:nvSpPr>
        <p:spPr>
          <a:xfrm>
            <a:off x="4890254" y="896005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247298-3D54-754A-B367-BB7F717E3AEB}"/>
              </a:ext>
            </a:extLst>
          </p:cNvPr>
          <p:cNvSpPr txBox="1"/>
          <p:nvPr/>
        </p:nvSpPr>
        <p:spPr>
          <a:xfrm>
            <a:off x="3332421" y="2556761"/>
            <a:ext cx="343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 layers)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42B9942-23EC-9C44-A2B3-A240F39869FF}"/>
              </a:ext>
            </a:extLst>
          </p:cNvPr>
          <p:cNvCxnSpPr>
            <a:cxnSpLocks/>
          </p:cNvCxnSpPr>
          <p:nvPr/>
        </p:nvCxnSpPr>
        <p:spPr>
          <a:xfrm>
            <a:off x="11423555" y="2043931"/>
            <a:ext cx="32229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6B8E59-7BB0-A345-B44F-1BECB30B11DD}"/>
                  </a:ext>
                </a:extLst>
              </p:cNvPr>
              <p:cNvSpPr/>
              <p:nvPr/>
            </p:nvSpPr>
            <p:spPr>
              <a:xfrm>
                <a:off x="11183718" y="1620835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6B8E59-7BB0-A345-B44F-1BECB30B1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718" y="1620835"/>
                <a:ext cx="372218" cy="400110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D99C0261-69D7-EA47-8A02-2EB1B565F373}"/>
              </a:ext>
            </a:extLst>
          </p:cNvPr>
          <p:cNvSpPr/>
          <p:nvPr/>
        </p:nvSpPr>
        <p:spPr>
          <a:xfrm>
            <a:off x="11554769" y="58496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0331A0-7CE7-604E-83AA-AD305F7455C8}"/>
              </a:ext>
            </a:extLst>
          </p:cNvPr>
          <p:cNvSpPr/>
          <p:nvPr/>
        </p:nvSpPr>
        <p:spPr>
          <a:xfrm>
            <a:off x="11307527" y="200221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4F3A01-0E19-DE41-B795-8C82486C747A}"/>
              </a:ext>
            </a:extLst>
          </p:cNvPr>
          <p:cNvSpPr/>
          <p:nvPr/>
        </p:nvSpPr>
        <p:spPr>
          <a:xfrm>
            <a:off x="11967005" y="385156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32F388-92FD-6E4E-B13E-9A03D8C90F4F}"/>
              </a:ext>
            </a:extLst>
          </p:cNvPr>
          <p:cNvSpPr/>
          <p:nvPr/>
        </p:nvSpPr>
        <p:spPr>
          <a:xfrm>
            <a:off x="12379241" y="723919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389AFF-B8BB-344C-8DEA-BAA62843A770}"/>
              </a:ext>
            </a:extLst>
          </p:cNvPr>
          <p:cNvSpPr/>
          <p:nvPr/>
        </p:nvSpPr>
        <p:spPr>
          <a:xfrm>
            <a:off x="12791477" y="723919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53158F-D498-684E-8D44-660127C0640B}"/>
              </a:ext>
            </a:extLst>
          </p:cNvPr>
          <p:cNvSpPr/>
          <p:nvPr/>
        </p:nvSpPr>
        <p:spPr>
          <a:xfrm>
            <a:off x="13615949" y="58496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6A69CD4-FF56-4146-A296-0BB691B9E650}"/>
              </a:ext>
            </a:extLst>
          </p:cNvPr>
          <p:cNvSpPr/>
          <p:nvPr/>
        </p:nvSpPr>
        <p:spPr>
          <a:xfrm>
            <a:off x="13203713" y="385156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8E85D1-2F7D-7442-BB12-3F9423E2AC15}"/>
              </a:ext>
            </a:extLst>
          </p:cNvPr>
          <p:cNvSpPr/>
          <p:nvPr/>
        </p:nvSpPr>
        <p:spPr>
          <a:xfrm>
            <a:off x="12511843" y="896020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4424C5-09EE-3B4C-BFA6-CC2A97456276}"/>
              </a:ext>
            </a:extLst>
          </p:cNvPr>
          <p:cNvGrpSpPr/>
          <p:nvPr/>
        </p:nvGrpSpPr>
        <p:grpSpPr>
          <a:xfrm>
            <a:off x="11745845" y="1848216"/>
            <a:ext cx="1022626" cy="405711"/>
            <a:chOff x="8915302" y="1767120"/>
            <a:chExt cx="1022626" cy="627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4FA133-7C95-6C4F-B6E1-818BC1988CA2}"/>
                </a:ext>
              </a:extLst>
            </p:cNvPr>
            <p:cNvSpPr/>
            <p:nvPr/>
          </p:nvSpPr>
          <p:spPr>
            <a:xfrm>
              <a:off x="8915302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566E01F-D22A-2D43-A476-029654B7B70B}"/>
                </a:ext>
              </a:extLst>
            </p:cNvPr>
            <p:cNvSpPr/>
            <p:nvPr/>
          </p:nvSpPr>
          <p:spPr>
            <a:xfrm>
              <a:off x="9132276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C3B0E85-0F74-304A-83DB-8CE7878E03CB}"/>
                </a:ext>
              </a:extLst>
            </p:cNvPr>
            <p:cNvSpPr/>
            <p:nvPr/>
          </p:nvSpPr>
          <p:spPr>
            <a:xfrm>
              <a:off x="9349251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D279E87-4852-A64B-85BB-BAF12AFBBC64}"/>
                </a:ext>
              </a:extLst>
            </p:cNvPr>
            <p:cNvSpPr/>
            <p:nvPr/>
          </p:nvSpPr>
          <p:spPr>
            <a:xfrm>
              <a:off x="9566225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F0B992-CE53-5146-B0A4-56810BD4860A}"/>
                </a:ext>
              </a:extLst>
            </p:cNvPr>
            <p:cNvSpPr/>
            <p:nvPr/>
          </p:nvSpPr>
          <p:spPr>
            <a:xfrm>
              <a:off x="9783199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D936A6D-3705-6F41-990C-F78ABEF5EB5A}"/>
              </a:ext>
            </a:extLst>
          </p:cNvPr>
          <p:cNvSpPr/>
          <p:nvPr/>
        </p:nvSpPr>
        <p:spPr>
          <a:xfrm>
            <a:off x="12014161" y="1921386"/>
            <a:ext cx="470772" cy="258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86DAD3-1C78-1149-BFC1-C6962B7F95B7}"/>
                  </a:ext>
                </a:extLst>
              </p:cNvPr>
              <p:cNvSpPr/>
              <p:nvPr/>
            </p:nvSpPr>
            <p:spPr>
              <a:xfrm>
                <a:off x="12076359" y="1871891"/>
                <a:ext cx="38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686DAD3-1C78-1149-BFC1-C6962B7F95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359" y="1871891"/>
                <a:ext cx="3876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2841FFF-B7BC-DA4D-BB5A-9B2BF03090C4}"/>
              </a:ext>
            </a:extLst>
          </p:cNvPr>
          <p:cNvCxnSpPr>
            <a:cxnSpLocks/>
          </p:cNvCxnSpPr>
          <p:nvPr/>
        </p:nvCxnSpPr>
        <p:spPr>
          <a:xfrm>
            <a:off x="11705995" y="1588347"/>
            <a:ext cx="2059584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11C047F-CED6-DF4B-A86A-BA4E1A505A81}"/>
              </a:ext>
            </a:extLst>
          </p:cNvPr>
          <p:cNvCxnSpPr/>
          <p:nvPr/>
        </p:nvCxnSpPr>
        <p:spPr>
          <a:xfrm flipV="1">
            <a:off x="11705995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4B25F3D-6299-284C-A967-12585E554216}"/>
              </a:ext>
            </a:extLst>
          </p:cNvPr>
          <p:cNvCxnSpPr/>
          <p:nvPr/>
        </p:nvCxnSpPr>
        <p:spPr>
          <a:xfrm flipV="1">
            <a:off x="13767180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AAC85D-D923-944F-AB44-4593D7C70838}"/>
              </a:ext>
            </a:extLst>
          </p:cNvPr>
          <p:cNvCxnSpPr>
            <a:cxnSpLocks/>
          </p:cNvCxnSpPr>
          <p:nvPr/>
        </p:nvCxnSpPr>
        <p:spPr>
          <a:xfrm flipV="1">
            <a:off x="12118232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1AFC465-E2A1-844F-BF60-911669260714}"/>
              </a:ext>
            </a:extLst>
          </p:cNvPr>
          <p:cNvCxnSpPr>
            <a:cxnSpLocks/>
          </p:cNvCxnSpPr>
          <p:nvPr/>
        </p:nvCxnSpPr>
        <p:spPr>
          <a:xfrm flipV="1">
            <a:off x="12530469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81D5A7B-F2DB-734A-A927-AFDFF787C1E3}"/>
              </a:ext>
            </a:extLst>
          </p:cNvPr>
          <p:cNvCxnSpPr>
            <a:cxnSpLocks/>
          </p:cNvCxnSpPr>
          <p:nvPr/>
        </p:nvCxnSpPr>
        <p:spPr>
          <a:xfrm flipV="1">
            <a:off x="12942706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A81C65A-39C0-E94A-84DA-A3E873906536}"/>
              </a:ext>
            </a:extLst>
          </p:cNvPr>
          <p:cNvCxnSpPr>
            <a:cxnSpLocks/>
          </p:cNvCxnSpPr>
          <p:nvPr/>
        </p:nvCxnSpPr>
        <p:spPr>
          <a:xfrm flipV="1">
            <a:off x="13354943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315EF26-C968-2C48-B1D8-B7565A170331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2768473" y="2051070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7EA1820-C9AF-3B4A-BEE1-D84968157185}"/>
              </a:ext>
            </a:extLst>
          </p:cNvPr>
          <p:cNvCxnSpPr>
            <a:cxnSpLocks/>
          </p:cNvCxnSpPr>
          <p:nvPr/>
        </p:nvCxnSpPr>
        <p:spPr>
          <a:xfrm>
            <a:off x="13046960" y="1584684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08393A5-66BE-A64E-A89E-9AB1671E2488}"/>
              </a:ext>
            </a:extLst>
          </p:cNvPr>
          <p:cNvSpPr/>
          <p:nvPr/>
        </p:nvSpPr>
        <p:spPr>
          <a:xfrm>
            <a:off x="13015857" y="1744126"/>
            <a:ext cx="1098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Gating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parameters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7AE526-E5EE-DD45-96F8-4D4010CD29C1}"/>
              </a:ext>
            </a:extLst>
          </p:cNvPr>
          <p:cNvSpPr txBox="1"/>
          <p:nvPr/>
        </p:nvSpPr>
        <p:spPr>
          <a:xfrm>
            <a:off x="11173058" y="2695260"/>
            <a:ext cx="319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 [Ours]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E6F50B9-1C50-0949-93AC-E096E3BC6222}"/>
              </a:ext>
            </a:extLst>
          </p:cNvPr>
          <p:cNvSpPr txBox="1"/>
          <p:nvPr/>
        </p:nvSpPr>
        <p:spPr>
          <a:xfrm>
            <a:off x="6373825" y="8200529"/>
            <a:ext cx="527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 label injection variants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DBFF40-8BCD-0E47-A2BE-207474428E02}"/>
              </a:ext>
            </a:extLst>
          </p:cNvPr>
          <p:cNvCxnSpPr>
            <a:cxnSpLocks/>
          </p:cNvCxnSpPr>
          <p:nvPr/>
        </p:nvCxnSpPr>
        <p:spPr>
          <a:xfrm flipV="1">
            <a:off x="745935" y="1422070"/>
            <a:ext cx="0" cy="38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EB09B1-83CC-A04B-9CB3-A96816BBD018}"/>
              </a:ext>
            </a:extLst>
          </p:cNvPr>
          <p:cNvCxnSpPr>
            <a:cxnSpLocks/>
          </p:cNvCxnSpPr>
          <p:nvPr/>
        </p:nvCxnSpPr>
        <p:spPr>
          <a:xfrm>
            <a:off x="265916" y="1816827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56AA7-4907-2243-A69D-911320D054F4}"/>
                  </a:ext>
                </a:extLst>
              </p:cNvPr>
              <p:cNvSpPr/>
              <p:nvPr/>
            </p:nvSpPr>
            <p:spPr>
              <a:xfrm>
                <a:off x="17280" y="1380198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56AA7-4907-2243-A69D-911320D0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" y="1380198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406EDF-F489-604E-9DD2-81ECD11ACC99}"/>
                  </a:ext>
                </a:extLst>
              </p:cNvPr>
              <p:cNvSpPr/>
              <p:nvPr/>
            </p:nvSpPr>
            <p:spPr>
              <a:xfrm>
                <a:off x="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406EDF-F489-604E-9DD2-81ECD11AC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1482"/>
                <a:ext cx="406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AA05767-0355-EE46-8A46-1E21DF16FA17}"/>
              </a:ext>
            </a:extLst>
          </p:cNvPr>
          <p:cNvGrpSpPr/>
          <p:nvPr/>
        </p:nvGrpSpPr>
        <p:grpSpPr>
          <a:xfrm>
            <a:off x="394982" y="58494"/>
            <a:ext cx="418517" cy="1330837"/>
            <a:chOff x="3667692" y="1812918"/>
            <a:chExt cx="418517" cy="13308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9DAD87-1626-F54B-830D-9067C52C3B45}"/>
                </a:ext>
              </a:extLst>
            </p:cNvPr>
            <p:cNvSpPr/>
            <p:nvPr/>
          </p:nvSpPr>
          <p:spPr>
            <a:xfrm>
              <a:off x="3667692" y="1812918"/>
              <a:ext cx="302463" cy="133083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FE55AD-69F5-2E4D-8A42-AA5EC95CD33E}"/>
                </a:ext>
              </a:extLst>
            </p:cNvPr>
            <p:cNvSpPr/>
            <p:nvPr/>
          </p:nvSpPr>
          <p:spPr>
            <a:xfrm>
              <a:off x="3965224" y="1812918"/>
              <a:ext cx="120985" cy="133083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5548924-46AF-6649-AA70-57B4416E33E0}"/>
              </a:ext>
            </a:extLst>
          </p:cNvPr>
          <p:cNvSpPr/>
          <p:nvPr/>
        </p:nvSpPr>
        <p:spPr>
          <a:xfrm>
            <a:off x="150468" y="1775108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FD46E-D197-C04F-8865-719217AB6C2A}"/>
              </a:ext>
            </a:extLst>
          </p:cNvPr>
          <p:cNvSpPr/>
          <p:nvPr/>
        </p:nvSpPr>
        <p:spPr>
          <a:xfrm>
            <a:off x="900061" y="385154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63ECB2-65A1-7749-A831-EBCC02CAA89A}"/>
              </a:ext>
            </a:extLst>
          </p:cNvPr>
          <p:cNvSpPr/>
          <p:nvPr/>
        </p:nvSpPr>
        <p:spPr>
          <a:xfrm>
            <a:off x="1289086" y="723910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D54EB-60B9-6146-AB41-151AA0AF8780}"/>
              </a:ext>
            </a:extLst>
          </p:cNvPr>
          <p:cNvSpPr/>
          <p:nvPr/>
        </p:nvSpPr>
        <p:spPr>
          <a:xfrm>
            <a:off x="1678111" y="723910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4851F-4FF3-0B47-93FE-D44E0F125B3D}"/>
              </a:ext>
            </a:extLst>
          </p:cNvPr>
          <p:cNvSpPr/>
          <p:nvPr/>
        </p:nvSpPr>
        <p:spPr>
          <a:xfrm>
            <a:off x="2456162" y="58494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5C5E3-F9FA-214C-8A53-486B7DC4BD74}"/>
              </a:ext>
            </a:extLst>
          </p:cNvPr>
          <p:cNvSpPr/>
          <p:nvPr/>
        </p:nvSpPr>
        <p:spPr>
          <a:xfrm>
            <a:off x="2067136" y="385154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C83186-973C-0341-B0DF-70514DE8DAC6}"/>
              </a:ext>
            </a:extLst>
          </p:cNvPr>
          <p:cNvSpPr/>
          <p:nvPr/>
        </p:nvSpPr>
        <p:spPr>
          <a:xfrm>
            <a:off x="1395056" y="896005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C26310-0CA2-464B-9E2F-F9CF8FEBF219}"/>
              </a:ext>
            </a:extLst>
          </p:cNvPr>
          <p:cNvSpPr txBox="1"/>
          <p:nvPr/>
        </p:nvSpPr>
        <p:spPr>
          <a:xfrm>
            <a:off x="17280" y="2556761"/>
            <a:ext cx="3038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 only)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934684F-10E8-D34C-907B-173E048E3506}"/>
                  </a:ext>
                </a:extLst>
              </p:cNvPr>
              <p:cNvSpPr txBox="1"/>
              <p:nvPr/>
            </p:nvSpPr>
            <p:spPr>
              <a:xfrm>
                <a:off x="2822929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934684F-10E8-D34C-907B-173E048E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29" y="553481"/>
                <a:ext cx="232884" cy="316112"/>
              </a:xfrm>
              <a:prstGeom prst="rect">
                <a:avLst/>
              </a:prstGeom>
              <a:blipFill>
                <a:blip r:embed="rId7"/>
                <a:stretch>
                  <a:fillRect l="-20000" t="-16000" r="-15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TextBox 202">
            <a:extLst>
              <a:ext uri="{FF2B5EF4-FFF2-40B4-BE49-F238E27FC236}">
                <a16:creationId xmlns:a16="http://schemas.microsoft.com/office/drawing/2014/main" id="{B2136C76-EF62-F54B-A27E-0CD918D45AFD}"/>
              </a:ext>
            </a:extLst>
          </p:cNvPr>
          <p:cNvSpPr txBox="1"/>
          <p:nvPr/>
        </p:nvSpPr>
        <p:spPr>
          <a:xfrm>
            <a:off x="7047908" y="2556761"/>
            <a:ext cx="3550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 + Auxiliary Classifier /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Latent Regressor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5D82D7D-06E9-1F46-857E-30C02425BA6A}"/>
              </a:ext>
            </a:extLst>
          </p:cNvPr>
          <p:cNvCxnSpPr>
            <a:cxnSpLocks/>
          </p:cNvCxnSpPr>
          <p:nvPr/>
        </p:nvCxnSpPr>
        <p:spPr>
          <a:xfrm flipV="1">
            <a:off x="8288607" y="1419944"/>
            <a:ext cx="0" cy="2669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ECFCD5A3-DF2C-AA4C-A1EC-7B82D917A1E1}"/>
              </a:ext>
            </a:extLst>
          </p:cNvPr>
          <p:cNvCxnSpPr>
            <a:cxnSpLocks/>
          </p:cNvCxnSpPr>
          <p:nvPr/>
        </p:nvCxnSpPr>
        <p:spPr>
          <a:xfrm>
            <a:off x="7808588" y="1680231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CA63A073-641D-7E4B-BD1A-A8FD9568B0FE}"/>
                  </a:ext>
                </a:extLst>
              </p:cNvPr>
              <p:cNvSpPr/>
              <p:nvPr/>
            </p:nvSpPr>
            <p:spPr>
              <a:xfrm>
                <a:off x="7559952" y="1257049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CA63A073-641D-7E4B-BD1A-A8FD9568B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52" y="1257049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E7894B8-E106-0148-86C1-D4330680DE24}"/>
                  </a:ext>
                </a:extLst>
              </p:cNvPr>
              <p:cNvSpPr/>
              <p:nvPr/>
            </p:nvSpPr>
            <p:spPr>
              <a:xfrm>
                <a:off x="7542672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E7894B8-E106-0148-86C1-D4330680D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672" y="511482"/>
                <a:ext cx="4067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Rectangle 191">
            <a:extLst>
              <a:ext uri="{FF2B5EF4-FFF2-40B4-BE49-F238E27FC236}">
                <a16:creationId xmlns:a16="http://schemas.microsoft.com/office/drawing/2014/main" id="{90B2AC52-6E08-7E41-9F3F-13EA621E73CA}"/>
              </a:ext>
            </a:extLst>
          </p:cNvPr>
          <p:cNvSpPr/>
          <p:nvPr/>
        </p:nvSpPr>
        <p:spPr>
          <a:xfrm>
            <a:off x="7937654" y="5636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F04BA42-8780-6446-B292-89933BA98D6D}"/>
              </a:ext>
            </a:extLst>
          </p:cNvPr>
          <p:cNvSpPr/>
          <p:nvPr/>
        </p:nvSpPr>
        <p:spPr>
          <a:xfrm>
            <a:off x="8235186" y="56368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8FCB77C-7D7A-4C4C-AF34-4E4B2807081D}"/>
              </a:ext>
            </a:extLst>
          </p:cNvPr>
          <p:cNvSpPr/>
          <p:nvPr/>
        </p:nvSpPr>
        <p:spPr>
          <a:xfrm>
            <a:off x="7692415" y="163851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BCC1BE1-4520-9949-A695-7B5B705CD324}"/>
              </a:ext>
            </a:extLst>
          </p:cNvPr>
          <p:cNvSpPr/>
          <p:nvPr/>
        </p:nvSpPr>
        <p:spPr>
          <a:xfrm>
            <a:off x="8442889" y="38302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9D71AEE-9FB4-674C-ABA1-4675814635B6}"/>
              </a:ext>
            </a:extLst>
          </p:cNvPr>
          <p:cNvSpPr/>
          <p:nvPr/>
        </p:nvSpPr>
        <p:spPr>
          <a:xfrm>
            <a:off x="8832070" y="72178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3A43050-9FCD-D341-B3A0-BEB2D07FCF3F}"/>
              </a:ext>
            </a:extLst>
          </p:cNvPr>
          <p:cNvSpPr/>
          <p:nvPr/>
        </p:nvSpPr>
        <p:spPr>
          <a:xfrm>
            <a:off x="9221252" y="72178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F0CE0E9-C42E-9A4A-90C7-B0560D7C6D2B}"/>
              </a:ext>
            </a:extLst>
          </p:cNvPr>
          <p:cNvSpPr/>
          <p:nvPr/>
        </p:nvSpPr>
        <p:spPr>
          <a:xfrm>
            <a:off x="9998834" y="5636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7FB0307-7747-BB4F-B44B-756E32E1F2AD}"/>
              </a:ext>
            </a:extLst>
          </p:cNvPr>
          <p:cNvSpPr/>
          <p:nvPr/>
        </p:nvSpPr>
        <p:spPr>
          <a:xfrm>
            <a:off x="9609808" y="38302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9A02EEA-A2EB-0441-A3E1-DBEC4D966F3D}"/>
              </a:ext>
            </a:extLst>
          </p:cNvPr>
          <p:cNvSpPr/>
          <p:nvPr/>
        </p:nvSpPr>
        <p:spPr>
          <a:xfrm>
            <a:off x="8949649" y="893879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DE40D62-F056-454A-824C-75B61CA9FBDA}"/>
                  </a:ext>
                </a:extLst>
              </p:cNvPr>
              <p:cNvSpPr txBox="1"/>
              <p:nvPr/>
            </p:nvSpPr>
            <p:spPr>
              <a:xfrm>
                <a:off x="10338707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DE40D62-F056-454A-824C-75B61CA9F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707" y="553481"/>
                <a:ext cx="232884" cy="316112"/>
              </a:xfrm>
              <a:prstGeom prst="rect">
                <a:avLst/>
              </a:prstGeom>
              <a:blipFill>
                <a:blip r:embed="rId9"/>
                <a:stretch>
                  <a:fillRect l="-21053" t="-16000" r="-2105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3A1FD4D-2655-4B48-ADCA-35BE8BA649B5}"/>
              </a:ext>
            </a:extLst>
          </p:cNvPr>
          <p:cNvGrpSpPr/>
          <p:nvPr/>
        </p:nvGrpSpPr>
        <p:grpSpPr>
          <a:xfrm>
            <a:off x="8842684" y="1626212"/>
            <a:ext cx="475995" cy="897352"/>
            <a:chOff x="8902889" y="6554749"/>
            <a:chExt cx="475995" cy="965468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5D6BD23-72D4-F748-A5DC-C27C285A199F}"/>
                </a:ext>
              </a:extLst>
            </p:cNvPr>
            <p:cNvGrpSpPr/>
            <p:nvPr/>
          </p:nvGrpSpPr>
          <p:grpSpPr>
            <a:xfrm>
              <a:off x="8902889" y="6554749"/>
              <a:ext cx="475995" cy="965468"/>
              <a:chOff x="3974617" y="4129320"/>
              <a:chExt cx="475995" cy="965468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216C9DED-0C4F-1949-8119-8E128D08B49A}"/>
                  </a:ext>
                </a:extLst>
              </p:cNvPr>
              <p:cNvSpPr/>
              <p:nvPr/>
            </p:nvSpPr>
            <p:spPr>
              <a:xfrm>
                <a:off x="3974617" y="4339790"/>
                <a:ext cx="116943" cy="548640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E0EDDF01-2981-E04E-9438-B4073EAF7C7F}"/>
                  </a:ext>
                </a:extLst>
              </p:cNvPr>
              <p:cNvSpPr/>
              <p:nvPr/>
            </p:nvSpPr>
            <p:spPr>
              <a:xfrm>
                <a:off x="4333669" y="4129320"/>
                <a:ext cx="116943" cy="965468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9F2B6706-C8A1-624A-9F60-42EE827E2192}"/>
                  </a:ext>
                </a:extLst>
              </p:cNvPr>
              <p:cNvSpPr/>
              <p:nvPr/>
            </p:nvSpPr>
            <p:spPr>
              <a:xfrm>
                <a:off x="4147908" y="4246294"/>
                <a:ext cx="116943" cy="731520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266E48E-6A7B-444C-9EB0-B382F12425CC}"/>
                </a:ext>
              </a:extLst>
            </p:cNvPr>
            <p:cNvSpPr/>
            <p:nvPr/>
          </p:nvSpPr>
          <p:spPr>
            <a:xfrm rot="10800000">
              <a:off x="8947024" y="6892157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AEAEC03-93C5-4F4B-9941-351A81338E9C}"/>
                  </a:ext>
                </a:extLst>
              </p:cNvPr>
              <p:cNvSpPr/>
              <p:nvPr/>
            </p:nvSpPr>
            <p:spPr>
              <a:xfrm>
                <a:off x="8891523" y="1874833"/>
                <a:ext cx="37664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AEAEC03-93C5-4F4B-9941-351A81338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523" y="1874833"/>
                <a:ext cx="376642" cy="338554"/>
              </a:xfrm>
              <a:prstGeom prst="rect">
                <a:avLst/>
              </a:prstGeom>
              <a:blipFill>
                <a:blip r:embed="rId10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FF5FF3DC-B84E-274C-BB2A-FC0C9DC1CBFC}"/>
              </a:ext>
            </a:extLst>
          </p:cNvPr>
          <p:cNvCxnSpPr>
            <a:cxnSpLocks/>
          </p:cNvCxnSpPr>
          <p:nvPr/>
        </p:nvCxnSpPr>
        <p:spPr>
          <a:xfrm>
            <a:off x="10287850" y="1225252"/>
            <a:ext cx="31063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27A879F9-4113-E94F-9F75-A484C377C21E}"/>
              </a:ext>
            </a:extLst>
          </p:cNvPr>
          <p:cNvCxnSpPr>
            <a:cxnSpLocks/>
          </p:cNvCxnSpPr>
          <p:nvPr/>
        </p:nvCxnSpPr>
        <p:spPr>
          <a:xfrm flipV="1">
            <a:off x="10598485" y="1225254"/>
            <a:ext cx="0" cy="84740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4AF09F0-95BA-E44A-AA7A-E56BD8A00CB9}"/>
              </a:ext>
            </a:extLst>
          </p:cNvPr>
          <p:cNvCxnSpPr>
            <a:cxnSpLocks/>
            <a:endCxn id="215" idx="3"/>
          </p:cNvCxnSpPr>
          <p:nvPr/>
        </p:nvCxnSpPr>
        <p:spPr>
          <a:xfrm flipH="1">
            <a:off x="9318679" y="2074888"/>
            <a:ext cx="12932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04EB8F7F-16B8-6A49-BCCD-8C8040E343EF}"/>
              </a:ext>
            </a:extLst>
          </p:cNvPr>
          <p:cNvCxnSpPr>
            <a:cxnSpLocks/>
            <a:stCxn id="214" idx="1"/>
          </p:cNvCxnSpPr>
          <p:nvPr/>
        </p:nvCxnSpPr>
        <p:spPr>
          <a:xfrm flipH="1" flipV="1">
            <a:off x="7817754" y="2072663"/>
            <a:ext cx="1024930" cy="4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13FFBE4-39ED-9F44-9DE9-CE116E49217A}"/>
                  </a:ext>
                </a:extLst>
              </p:cNvPr>
              <p:cNvSpPr/>
              <p:nvPr/>
            </p:nvSpPr>
            <p:spPr>
              <a:xfrm>
                <a:off x="7559227" y="20622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13FFBE4-39ED-9F44-9DE9-CE116E492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227" y="2062279"/>
                <a:ext cx="391004" cy="400110"/>
              </a:xfrm>
              <a:prstGeom prst="rect">
                <a:avLst/>
              </a:prstGeom>
              <a:blipFill>
                <a:blip r:embed="rId11"/>
                <a:stretch>
                  <a:fillRect t="-3030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Rectangle 229">
            <a:extLst>
              <a:ext uri="{FF2B5EF4-FFF2-40B4-BE49-F238E27FC236}">
                <a16:creationId xmlns:a16="http://schemas.microsoft.com/office/drawing/2014/main" id="{5501D2A9-77E7-AA41-8096-4B0F8576C7F5}"/>
              </a:ext>
            </a:extLst>
          </p:cNvPr>
          <p:cNvSpPr/>
          <p:nvPr/>
        </p:nvSpPr>
        <p:spPr>
          <a:xfrm>
            <a:off x="7692415" y="2026494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E0D094B-366D-1845-9FF7-B1586DE1AB02}"/>
              </a:ext>
            </a:extLst>
          </p:cNvPr>
          <p:cNvGrpSpPr/>
          <p:nvPr/>
        </p:nvGrpSpPr>
        <p:grpSpPr>
          <a:xfrm>
            <a:off x="6816784" y="1503829"/>
            <a:ext cx="562975" cy="742802"/>
            <a:chOff x="2491423" y="6467872"/>
            <a:chExt cx="562975" cy="742802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DC69A89D-B351-B449-8AF9-DAC81C3FEDF1}"/>
                </a:ext>
              </a:extLst>
            </p:cNvPr>
            <p:cNvSpPr/>
            <p:nvPr/>
          </p:nvSpPr>
          <p:spPr>
            <a:xfrm>
              <a:off x="2537524" y="6467872"/>
              <a:ext cx="470773" cy="742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90417F2-0CD1-2649-95E4-69116A7B9B51}"/>
                </a:ext>
              </a:extLst>
            </p:cNvPr>
            <p:cNvSpPr/>
            <p:nvPr/>
          </p:nvSpPr>
          <p:spPr>
            <a:xfrm>
              <a:off x="2491423" y="6685385"/>
              <a:ext cx="5629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 Light" panose="020B0403020202020204" pitchFamily="34" charset="0"/>
                </a:rPr>
                <a:t>Loss</a:t>
              </a:r>
            </a:p>
          </p:txBody>
        </p:sp>
      </p:grp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44AAABA1-1251-E84D-BB95-2EAACFC7CEBE}"/>
              </a:ext>
            </a:extLst>
          </p:cNvPr>
          <p:cNvCxnSpPr>
            <a:cxnSpLocks/>
          </p:cNvCxnSpPr>
          <p:nvPr/>
        </p:nvCxnSpPr>
        <p:spPr>
          <a:xfrm flipH="1">
            <a:off x="7340293" y="1681056"/>
            <a:ext cx="3521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769D0C2-81F3-9045-943D-94FEE0FEB616}"/>
              </a:ext>
            </a:extLst>
          </p:cNvPr>
          <p:cNvCxnSpPr>
            <a:cxnSpLocks/>
          </p:cNvCxnSpPr>
          <p:nvPr/>
        </p:nvCxnSpPr>
        <p:spPr>
          <a:xfrm flipH="1">
            <a:off x="7340293" y="2074888"/>
            <a:ext cx="3521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239">
            <a:extLst>
              <a:ext uri="{FF2B5EF4-FFF2-40B4-BE49-F238E27FC236}">
                <a16:creationId xmlns:a16="http://schemas.microsoft.com/office/drawing/2014/main" id="{5809E9E6-A4FD-2C4C-B2BB-F0B33FAB24ED}"/>
              </a:ext>
            </a:extLst>
          </p:cNvPr>
          <p:cNvSpPr/>
          <p:nvPr/>
        </p:nvSpPr>
        <p:spPr>
          <a:xfrm>
            <a:off x="12660187" y="8697095"/>
            <a:ext cx="731520" cy="731520"/>
          </a:xfrm>
          <a:prstGeom prst="rect">
            <a:avLst/>
          </a:prstGeom>
          <a:solidFill>
            <a:srgbClr val="00336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BB2D51D-6B82-4446-9408-15E5CFF6E8FA}"/>
              </a:ext>
            </a:extLst>
          </p:cNvPr>
          <p:cNvSpPr/>
          <p:nvPr/>
        </p:nvSpPr>
        <p:spPr>
          <a:xfrm>
            <a:off x="15765251" y="8662194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AA7A8D6-B614-1049-8C76-5A7497002E36}"/>
                  </a:ext>
                </a:extLst>
              </p:cNvPr>
              <p:cNvSpPr/>
              <p:nvPr/>
            </p:nvSpPr>
            <p:spPr>
              <a:xfrm>
                <a:off x="12782836" y="8808940"/>
                <a:ext cx="48622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AA7A8D6-B614-1049-8C76-5A7497002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836" y="8808940"/>
                <a:ext cx="486223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6D7644B-DA77-8D4A-835C-A58C6D85AEE4}"/>
                  </a:ext>
                </a:extLst>
              </p:cNvPr>
              <p:cNvSpPr txBox="1"/>
              <p:nvPr/>
            </p:nvSpPr>
            <p:spPr>
              <a:xfrm>
                <a:off x="15973276" y="8814562"/>
                <a:ext cx="315471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6D7644B-DA77-8D4A-835C-A58C6D85A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276" y="8814562"/>
                <a:ext cx="315471" cy="426784"/>
              </a:xfrm>
              <a:prstGeom prst="rect">
                <a:avLst/>
              </a:prstGeom>
              <a:blipFill>
                <a:blip r:embed="rId13"/>
                <a:stretch>
                  <a:fillRect l="-23077" t="-20000" r="-15385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45500E79-3E5A-4A4E-890A-EC985755FB44}"/>
                  </a:ext>
                </a:extLst>
              </p:cNvPr>
              <p:cNvSpPr/>
              <p:nvPr/>
            </p:nvSpPr>
            <p:spPr>
              <a:xfrm>
                <a:off x="331208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45500E79-3E5A-4A4E-890A-EC985755F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0" y="511482"/>
                <a:ext cx="4067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C75EABE2-039A-2F40-A7E4-9CF83F4B5093}"/>
                  </a:ext>
                </a:extLst>
              </p:cNvPr>
              <p:cNvSpPr txBox="1"/>
              <p:nvPr/>
            </p:nvSpPr>
            <p:spPr>
              <a:xfrm>
                <a:off x="6498078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C75EABE2-039A-2F40-A7E4-9CF83F4B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078" y="553481"/>
                <a:ext cx="232884" cy="316112"/>
              </a:xfrm>
              <a:prstGeom prst="rect">
                <a:avLst/>
              </a:prstGeom>
              <a:blipFill>
                <a:blip r:embed="rId14"/>
                <a:stretch>
                  <a:fillRect l="-21053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8C83D38-F8D6-BA49-B5A0-0BC2C803B0FE}"/>
                  </a:ext>
                </a:extLst>
              </p:cNvPr>
              <p:cNvSpPr/>
              <p:nvPr/>
            </p:nvSpPr>
            <p:spPr>
              <a:xfrm>
                <a:off x="1116938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8C83D38-F8D6-BA49-B5A0-0BC2C803B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380" y="511482"/>
                <a:ext cx="40677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4E735509-0ED0-DD4D-9B70-AE77361F86EF}"/>
                  </a:ext>
                </a:extLst>
              </p:cNvPr>
              <p:cNvSpPr txBox="1"/>
              <p:nvPr/>
            </p:nvSpPr>
            <p:spPr>
              <a:xfrm>
                <a:off x="13951968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4E735509-0ED0-DD4D-9B70-AE77361F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968" y="553481"/>
                <a:ext cx="232884" cy="316112"/>
              </a:xfrm>
              <a:prstGeom prst="rect">
                <a:avLst/>
              </a:prstGeom>
              <a:blipFill>
                <a:blip r:embed="rId16"/>
                <a:stretch>
                  <a:fillRect l="-26316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057B6E1-4F04-8441-8AA1-BA9D5A45088E}"/>
                  </a:ext>
                </a:extLst>
              </p:cNvPr>
              <p:cNvSpPr/>
              <p:nvPr/>
            </p:nvSpPr>
            <p:spPr>
              <a:xfrm>
                <a:off x="4902175" y="83439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C057B6E1-4F04-8441-8AA1-BA9D5A450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175" y="834398"/>
                <a:ext cx="46108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353AC361-B5A2-0848-B33E-1BAC7BCD5F4C}"/>
                  </a:ext>
                </a:extLst>
              </p:cNvPr>
              <p:cNvSpPr/>
              <p:nvPr/>
            </p:nvSpPr>
            <p:spPr>
              <a:xfrm>
                <a:off x="12523764" y="83439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353AC361-B5A2-0848-B33E-1BAC7BCD5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3764" y="834398"/>
                <a:ext cx="46108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FFC60AC4-4C37-544A-B7B4-3B1937419B11}"/>
                  </a:ext>
                </a:extLst>
              </p:cNvPr>
              <p:cNvSpPr/>
              <p:nvPr/>
            </p:nvSpPr>
            <p:spPr>
              <a:xfrm>
                <a:off x="8961570" y="83439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FFC60AC4-4C37-544A-B7B4-3B1937419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570" y="834398"/>
                <a:ext cx="461087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0D8E3A3D-6A9E-7F4A-A363-430012102A1C}"/>
                  </a:ext>
                </a:extLst>
              </p:cNvPr>
              <p:cNvSpPr/>
              <p:nvPr/>
            </p:nvSpPr>
            <p:spPr>
              <a:xfrm>
                <a:off x="1409968" y="834398"/>
                <a:ext cx="4610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𝐺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0D8E3A3D-6A9E-7F4A-A363-430012102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968" y="834398"/>
                <a:ext cx="461087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ED93FE9-AEE2-5A40-8023-6B4E4E7CFE27}"/>
              </a:ext>
            </a:extLst>
          </p:cNvPr>
          <p:cNvCxnSpPr>
            <a:cxnSpLocks/>
          </p:cNvCxnSpPr>
          <p:nvPr/>
        </p:nvCxnSpPr>
        <p:spPr>
          <a:xfrm>
            <a:off x="14488444" y="-3144"/>
            <a:ext cx="0" cy="320623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F715EB3-D375-CD4C-ABE9-9577785A59DF}"/>
                  </a:ext>
                </a:extLst>
              </p:cNvPr>
              <p:cNvSpPr/>
              <p:nvPr/>
            </p:nvSpPr>
            <p:spPr>
              <a:xfrm>
                <a:off x="14777276" y="1625146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F715EB3-D375-CD4C-ABE9-9577785A5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7276" y="1625146"/>
                <a:ext cx="372218" cy="400110"/>
              </a:xfrm>
              <a:prstGeom prst="rect">
                <a:avLst/>
              </a:prstGeom>
              <a:blipFill>
                <a:blip r:embed="rId1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>
            <a:extLst>
              <a:ext uri="{FF2B5EF4-FFF2-40B4-BE49-F238E27FC236}">
                <a16:creationId xmlns:a16="http://schemas.microsoft.com/office/drawing/2014/main" id="{B41E9786-D5D0-8445-B462-68333B458BF5}"/>
              </a:ext>
            </a:extLst>
          </p:cNvPr>
          <p:cNvSpPr/>
          <p:nvPr/>
        </p:nvSpPr>
        <p:spPr>
          <a:xfrm>
            <a:off x="15148327" y="62807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999BE45-F699-F844-A85E-003C1CFB4251}"/>
              </a:ext>
            </a:extLst>
          </p:cNvPr>
          <p:cNvSpPr/>
          <p:nvPr/>
        </p:nvSpPr>
        <p:spPr>
          <a:xfrm>
            <a:off x="14901085" y="2006523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01500C0-FF52-7C4B-92C2-F4AC5977E7F2}"/>
              </a:ext>
            </a:extLst>
          </p:cNvPr>
          <p:cNvSpPr/>
          <p:nvPr/>
        </p:nvSpPr>
        <p:spPr>
          <a:xfrm>
            <a:off x="15560563" y="389467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3344319-0849-6C4D-B126-0E878F257365}"/>
              </a:ext>
            </a:extLst>
          </p:cNvPr>
          <p:cNvSpPr/>
          <p:nvPr/>
        </p:nvSpPr>
        <p:spPr>
          <a:xfrm>
            <a:off x="15972799" y="728230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76964B-CD61-BC4F-9B4A-A694722C35FA}"/>
              </a:ext>
            </a:extLst>
          </p:cNvPr>
          <p:cNvSpPr/>
          <p:nvPr/>
        </p:nvSpPr>
        <p:spPr>
          <a:xfrm>
            <a:off x="15472629" y="900331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0F1E62-0EE8-504F-908C-C47F4522E2AD}"/>
              </a:ext>
            </a:extLst>
          </p:cNvPr>
          <p:cNvGrpSpPr/>
          <p:nvPr/>
        </p:nvGrpSpPr>
        <p:grpSpPr>
          <a:xfrm>
            <a:off x="15026257" y="1852527"/>
            <a:ext cx="990782" cy="405711"/>
            <a:chOff x="15154273" y="1852527"/>
            <a:chExt cx="990782" cy="405711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1937F25-BCCD-DD45-B978-F1F1413AFF50}"/>
                </a:ext>
              </a:extLst>
            </p:cNvPr>
            <p:cNvCxnSpPr>
              <a:cxnSpLocks/>
            </p:cNvCxnSpPr>
            <p:nvPr/>
          </p:nvCxnSpPr>
          <p:spPr>
            <a:xfrm>
              <a:off x="15154273" y="2048242"/>
              <a:ext cx="1920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A175FF7-1CEE-D240-8BE0-9A2708D7BD9E}"/>
                </a:ext>
              </a:extLst>
            </p:cNvPr>
            <p:cNvGrpSpPr/>
            <p:nvPr/>
          </p:nvGrpSpPr>
          <p:grpSpPr>
            <a:xfrm>
              <a:off x="15339403" y="1852527"/>
              <a:ext cx="805652" cy="405711"/>
              <a:chOff x="8915302" y="1767120"/>
              <a:chExt cx="805652" cy="627647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6101595-5C74-B24C-AAD2-2AD803C20E2F}"/>
                  </a:ext>
                </a:extLst>
              </p:cNvPr>
              <p:cNvSpPr/>
              <p:nvPr/>
            </p:nvSpPr>
            <p:spPr>
              <a:xfrm>
                <a:off x="8915302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4663775-3FCC-724D-A416-A62901F3EBAD}"/>
                  </a:ext>
                </a:extLst>
              </p:cNvPr>
              <p:cNvSpPr/>
              <p:nvPr/>
            </p:nvSpPr>
            <p:spPr>
              <a:xfrm>
                <a:off x="9132276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16F2E57-6FB0-4349-87EC-74440DB57C24}"/>
                  </a:ext>
                </a:extLst>
              </p:cNvPr>
              <p:cNvSpPr/>
              <p:nvPr/>
            </p:nvSpPr>
            <p:spPr>
              <a:xfrm>
                <a:off x="9349251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45DDE5B-F95F-CB4D-BFA7-39F2CA0453C2}"/>
                  </a:ext>
                </a:extLst>
              </p:cNvPr>
              <p:cNvSpPr/>
              <p:nvPr/>
            </p:nvSpPr>
            <p:spPr>
              <a:xfrm>
                <a:off x="9566225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D5EA129-F0A6-414A-BD2B-33FF2176424C}"/>
                </a:ext>
              </a:extLst>
            </p:cNvPr>
            <p:cNvSpPr/>
            <p:nvPr/>
          </p:nvSpPr>
          <p:spPr>
            <a:xfrm>
              <a:off x="15507135" y="1925697"/>
              <a:ext cx="470772" cy="258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4DAD0362-0764-7B45-AF07-D134DECA4F74}"/>
                    </a:ext>
                  </a:extLst>
                </p:cNvPr>
                <p:cNvSpPr/>
                <p:nvPr/>
              </p:nvSpPr>
              <p:spPr>
                <a:xfrm>
                  <a:off x="15569333" y="1876202"/>
                  <a:ext cx="38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4DAD0362-0764-7B45-AF07-D134DECA4F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9333" y="1876202"/>
                  <a:ext cx="38767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3CE1935-81D6-FD4B-9B3D-03E0E33C68D6}"/>
              </a:ext>
            </a:extLst>
          </p:cNvPr>
          <p:cNvCxnSpPr>
            <a:cxnSpLocks/>
          </p:cNvCxnSpPr>
          <p:nvPr/>
        </p:nvCxnSpPr>
        <p:spPr>
          <a:xfrm>
            <a:off x="15299553" y="1592658"/>
            <a:ext cx="989194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90019A6-BF38-5D48-A360-FF9E2AC0D8D5}"/>
              </a:ext>
            </a:extLst>
          </p:cNvPr>
          <p:cNvCxnSpPr/>
          <p:nvPr/>
        </p:nvCxnSpPr>
        <p:spPr>
          <a:xfrm flipV="1">
            <a:off x="15299553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2856F82-1B9A-834F-9EC7-C2C2456D398C}"/>
              </a:ext>
            </a:extLst>
          </p:cNvPr>
          <p:cNvCxnSpPr>
            <a:cxnSpLocks/>
          </p:cNvCxnSpPr>
          <p:nvPr/>
        </p:nvCxnSpPr>
        <p:spPr>
          <a:xfrm flipV="1">
            <a:off x="15711790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C70508C-237A-0844-8FFF-BA48C23A1DE5}"/>
              </a:ext>
            </a:extLst>
          </p:cNvPr>
          <p:cNvCxnSpPr>
            <a:cxnSpLocks/>
          </p:cNvCxnSpPr>
          <p:nvPr/>
        </p:nvCxnSpPr>
        <p:spPr>
          <a:xfrm flipV="1">
            <a:off x="16124027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B01A45D-C0F0-5B4C-ABFF-A2AC86041B08}"/>
              </a:ext>
            </a:extLst>
          </p:cNvPr>
          <p:cNvCxnSpPr>
            <a:cxnSpLocks/>
          </p:cNvCxnSpPr>
          <p:nvPr/>
        </p:nvCxnSpPr>
        <p:spPr>
          <a:xfrm>
            <a:off x="16023703" y="2055381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F1ED926-5659-4747-A57C-B1D8EAF3D4DC}"/>
              </a:ext>
            </a:extLst>
          </p:cNvPr>
          <p:cNvCxnSpPr>
            <a:cxnSpLocks/>
          </p:cNvCxnSpPr>
          <p:nvPr/>
        </p:nvCxnSpPr>
        <p:spPr>
          <a:xfrm>
            <a:off x="16293046" y="1588995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ECC1A7D-377C-B743-8308-82F8FCED902C}"/>
              </a:ext>
            </a:extLst>
          </p:cNvPr>
          <p:cNvSpPr/>
          <p:nvPr/>
        </p:nvSpPr>
        <p:spPr>
          <a:xfrm>
            <a:off x="16267359" y="1739114"/>
            <a:ext cx="790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Gating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params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EE4FC93-DE22-A247-817F-4319EDC595C5}"/>
              </a:ext>
            </a:extLst>
          </p:cNvPr>
          <p:cNvSpPr txBox="1"/>
          <p:nvPr/>
        </p:nvSpPr>
        <p:spPr>
          <a:xfrm>
            <a:off x="14766616" y="2699571"/>
            <a:ext cx="319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 [Ours]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B784A46-9B18-6442-9076-422968B8BDCD}"/>
                  </a:ext>
                </a:extLst>
              </p:cNvPr>
              <p:cNvSpPr/>
              <p:nvPr/>
            </p:nvSpPr>
            <p:spPr>
              <a:xfrm>
                <a:off x="15470097" y="838709"/>
                <a:ext cx="4758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B784A46-9B18-6442-9076-422968B8B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0097" y="838709"/>
                <a:ext cx="475836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A19F34A-2C70-974D-9C32-48172855BD6F}"/>
                  </a:ext>
                </a:extLst>
              </p:cNvPr>
              <p:cNvSpPr txBox="1"/>
              <p:nvPr/>
            </p:nvSpPr>
            <p:spPr>
              <a:xfrm>
                <a:off x="14879622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A19F34A-2C70-974D-9C32-48172855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9622" y="553481"/>
                <a:ext cx="232884" cy="316112"/>
              </a:xfrm>
              <a:prstGeom prst="rect">
                <a:avLst/>
              </a:prstGeom>
              <a:blipFill>
                <a:blip r:embed="rId22"/>
                <a:stretch>
                  <a:fillRect l="-21053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BD0067D-3A0A-D942-AA63-140A302B1007}"/>
              </a:ext>
            </a:extLst>
          </p:cNvPr>
          <p:cNvSpPr/>
          <p:nvPr/>
        </p:nvSpPr>
        <p:spPr>
          <a:xfrm>
            <a:off x="16307196" y="793343"/>
            <a:ext cx="572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Real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/fake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1451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5BE317-83BC-AB4F-9D74-29229973CED0}"/>
              </a:ext>
            </a:extLst>
          </p:cNvPr>
          <p:cNvSpPr/>
          <p:nvPr/>
        </p:nvSpPr>
        <p:spPr>
          <a:xfrm rot="10800000">
            <a:off x="1450895" y="43651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36A4BB-8C23-C643-8EEB-31A10B1F375C}"/>
              </a:ext>
            </a:extLst>
          </p:cNvPr>
          <p:cNvCxnSpPr>
            <a:cxnSpLocks/>
          </p:cNvCxnSpPr>
          <p:nvPr/>
        </p:nvCxnSpPr>
        <p:spPr>
          <a:xfrm flipV="1">
            <a:off x="829125" y="1104653"/>
            <a:ext cx="1644543" cy="100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0FB4FC6-1103-B541-A747-CC118A854B6B}"/>
              </a:ext>
            </a:extLst>
          </p:cNvPr>
          <p:cNvSpPr/>
          <p:nvPr/>
        </p:nvSpPr>
        <p:spPr>
          <a:xfrm>
            <a:off x="980947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4878A34-4F6B-744E-9E2F-904F5CE56D34}"/>
              </a:ext>
            </a:extLst>
          </p:cNvPr>
          <p:cNvCxnSpPr>
            <a:cxnSpLocks/>
            <a:stCxn id="9" idx="0"/>
            <a:endCxn id="5" idx="3"/>
          </p:cNvCxnSpPr>
          <p:nvPr/>
        </p:nvCxnSpPr>
        <p:spPr>
          <a:xfrm rot="5400000" flipH="1" flipV="1">
            <a:off x="1024044" y="635884"/>
            <a:ext cx="426174" cy="427527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B860E6E-C914-CF4E-8029-C1219AD1D32E}"/>
              </a:ext>
            </a:extLst>
          </p:cNvPr>
          <p:cNvCxnSpPr>
            <a:cxnSpLocks/>
            <a:stCxn id="86" idx="0"/>
            <a:endCxn id="5" idx="1"/>
          </p:cNvCxnSpPr>
          <p:nvPr/>
        </p:nvCxnSpPr>
        <p:spPr>
          <a:xfrm rot="16200000" flipV="1">
            <a:off x="2167663" y="609737"/>
            <a:ext cx="373889" cy="427535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917182-784C-864A-BEB6-5B1F4BF3926F}"/>
              </a:ext>
            </a:extLst>
          </p:cNvPr>
          <p:cNvCxnSpPr>
            <a:cxnSpLocks/>
          </p:cNvCxnSpPr>
          <p:nvPr/>
        </p:nvCxnSpPr>
        <p:spPr>
          <a:xfrm>
            <a:off x="2663075" y="1105154"/>
            <a:ext cx="26481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7451D0-0927-D84E-9526-444B7BC043C9}"/>
              </a:ext>
            </a:extLst>
          </p:cNvPr>
          <p:cNvSpPr txBox="1"/>
          <p:nvPr/>
        </p:nvSpPr>
        <p:spPr>
          <a:xfrm>
            <a:off x="43779" y="1235109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Vanilla </a:t>
            </a:r>
            <a:r>
              <a:rPr lang="en-US" dirty="0" err="1">
                <a:latin typeface="Helvetica Light" panose="020B0403020202020204" pitchFamily="34" charset="0"/>
              </a:rPr>
              <a:t>ResNet</a:t>
            </a:r>
            <a:r>
              <a:rPr lang="en-US" dirty="0">
                <a:latin typeface="Helvetica Light" panose="020B0403020202020204" pitchFamily="34" charset="0"/>
              </a:rPr>
              <a:t> (No conditioning)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2F5967-0FDF-0145-961D-71626829507B}"/>
              </a:ext>
            </a:extLst>
          </p:cNvPr>
          <p:cNvCxnSpPr>
            <a:cxnSpLocks/>
          </p:cNvCxnSpPr>
          <p:nvPr/>
        </p:nvCxnSpPr>
        <p:spPr>
          <a:xfrm>
            <a:off x="7052473" y="1105154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48870BD-E4D6-184B-A046-A05D4FB7412E}"/>
              </a:ext>
            </a:extLst>
          </p:cNvPr>
          <p:cNvSpPr/>
          <p:nvPr/>
        </p:nvSpPr>
        <p:spPr>
          <a:xfrm rot="10800000">
            <a:off x="4730773" y="436511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0D7884-A97C-CD44-9015-51DBE774D459}"/>
              </a:ext>
            </a:extLst>
          </p:cNvPr>
          <p:cNvCxnSpPr>
            <a:cxnSpLocks/>
          </p:cNvCxnSpPr>
          <p:nvPr/>
        </p:nvCxnSpPr>
        <p:spPr>
          <a:xfrm>
            <a:off x="4122975" y="1099266"/>
            <a:ext cx="2948633" cy="1177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A353DFC-C47E-024A-9EF8-A48256DEF797}"/>
              </a:ext>
            </a:extLst>
          </p:cNvPr>
          <p:cNvSpPr/>
          <p:nvPr/>
        </p:nvSpPr>
        <p:spPr>
          <a:xfrm>
            <a:off x="4260828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7408845-8FE3-094A-A053-9340479848DE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rot="5400000" flipH="1" flipV="1">
            <a:off x="4303924" y="635885"/>
            <a:ext cx="426175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4E16DB79-77A2-004C-87AE-0CAD6A70156C}"/>
              </a:ext>
            </a:extLst>
          </p:cNvPr>
          <p:cNvCxnSpPr>
            <a:cxnSpLocks/>
            <a:stCxn id="90" idx="0"/>
            <a:endCxn id="128" idx="6"/>
          </p:cNvCxnSpPr>
          <p:nvPr/>
        </p:nvCxnSpPr>
        <p:spPr>
          <a:xfrm rot="16200000" flipV="1">
            <a:off x="6570982" y="623663"/>
            <a:ext cx="373888" cy="399684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CF3720-BAF9-D846-AF4A-783B6F7C139F}"/>
              </a:ext>
            </a:extLst>
          </p:cNvPr>
          <p:cNvCxnSpPr>
            <a:cxnSpLocks/>
          </p:cNvCxnSpPr>
          <p:nvPr/>
        </p:nvCxnSpPr>
        <p:spPr>
          <a:xfrm>
            <a:off x="5954343" y="200715"/>
            <a:ext cx="1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E945AF-7D9B-6441-9AF7-08F4770A065E}"/>
              </a:ext>
            </a:extLst>
          </p:cNvPr>
          <p:cNvCxnSpPr>
            <a:cxnSpLocks/>
          </p:cNvCxnSpPr>
          <p:nvPr/>
        </p:nvCxnSpPr>
        <p:spPr>
          <a:xfrm flipV="1">
            <a:off x="5420722" y="632714"/>
            <a:ext cx="546099" cy="769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152CC5E-999E-EF4B-ABE7-B4E8E1F52F6C}"/>
              </a:ext>
            </a:extLst>
          </p:cNvPr>
          <p:cNvSpPr txBox="1"/>
          <p:nvPr/>
        </p:nvSpPr>
        <p:spPr>
          <a:xfrm>
            <a:off x="4286505" y="1235109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Blockwise Gating (+Shift)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0D1CBF-A636-D647-B5B0-2969FD60CD2E}"/>
              </a:ext>
            </a:extLst>
          </p:cNvPr>
          <p:cNvCxnSpPr>
            <a:cxnSpLocks/>
          </p:cNvCxnSpPr>
          <p:nvPr/>
        </p:nvCxnSpPr>
        <p:spPr>
          <a:xfrm>
            <a:off x="7045707" y="2724370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1A119B0-C3DA-C44C-961C-FD2E8CCBD8FF}"/>
              </a:ext>
            </a:extLst>
          </p:cNvPr>
          <p:cNvSpPr/>
          <p:nvPr/>
        </p:nvSpPr>
        <p:spPr>
          <a:xfrm rot="10800000">
            <a:off x="4730773" y="2089343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2727A9-B84F-5A4D-9C08-EA497F15A758}"/>
              </a:ext>
            </a:extLst>
          </p:cNvPr>
          <p:cNvCxnSpPr>
            <a:cxnSpLocks/>
          </p:cNvCxnSpPr>
          <p:nvPr/>
        </p:nvCxnSpPr>
        <p:spPr>
          <a:xfrm flipV="1">
            <a:off x="4122975" y="2722563"/>
            <a:ext cx="2941867" cy="361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D76EA7A-6717-0245-AFFC-E5F4EC2EB6D6}"/>
              </a:ext>
            </a:extLst>
          </p:cNvPr>
          <p:cNvSpPr/>
          <p:nvPr/>
        </p:nvSpPr>
        <p:spPr>
          <a:xfrm>
            <a:off x="4260828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C627E4B-5264-4A46-9248-32EF065AD68D}"/>
              </a:ext>
            </a:extLst>
          </p:cNvPr>
          <p:cNvCxnSpPr>
            <a:cxnSpLocks/>
            <a:stCxn id="32" idx="0"/>
            <a:endCxn id="29" idx="3"/>
          </p:cNvCxnSpPr>
          <p:nvPr/>
        </p:nvCxnSpPr>
        <p:spPr>
          <a:xfrm rot="5400000" flipH="1" flipV="1">
            <a:off x="4320732" y="2271909"/>
            <a:ext cx="392559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C2C022C-3837-884C-9761-43E3633638A7}"/>
              </a:ext>
            </a:extLst>
          </p:cNvPr>
          <p:cNvCxnSpPr>
            <a:cxnSpLocks/>
            <a:stCxn id="102" idx="0"/>
            <a:endCxn id="175" idx="6"/>
          </p:cNvCxnSpPr>
          <p:nvPr/>
        </p:nvCxnSpPr>
        <p:spPr>
          <a:xfrm rot="16200000" flipV="1">
            <a:off x="6582272" y="2265205"/>
            <a:ext cx="340272" cy="388648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FB733B-0D65-9849-987B-CA7F088D2C72}"/>
              </a:ext>
            </a:extLst>
          </p:cNvPr>
          <p:cNvCxnSpPr>
            <a:cxnSpLocks/>
            <a:endCxn id="173" idx="2"/>
          </p:cNvCxnSpPr>
          <p:nvPr/>
        </p:nvCxnSpPr>
        <p:spPr>
          <a:xfrm>
            <a:off x="5420722" y="2289391"/>
            <a:ext cx="438916" cy="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89CFDC2-0F42-F246-931E-2B0E1568DBA9}"/>
              </a:ext>
            </a:extLst>
          </p:cNvPr>
          <p:cNvSpPr txBox="1"/>
          <p:nvPr/>
        </p:nvSpPr>
        <p:spPr>
          <a:xfrm>
            <a:off x="4145441" y="2869855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Channelwise</a:t>
            </a:r>
            <a:r>
              <a:rPr lang="en-US" dirty="0">
                <a:latin typeface="Helvetica Light" panose="020B0403020202020204" pitchFamily="34" charset="0"/>
              </a:rPr>
              <a:t> Gating (+Shift)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89D638-E383-6C40-A96F-9E6CAFEF5575}"/>
              </a:ext>
            </a:extLst>
          </p:cNvPr>
          <p:cNvCxnSpPr>
            <a:cxnSpLocks/>
          </p:cNvCxnSpPr>
          <p:nvPr/>
        </p:nvCxnSpPr>
        <p:spPr>
          <a:xfrm>
            <a:off x="10328770" y="1105154"/>
            <a:ext cx="337195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359EF56-C28F-9C41-B61A-E9A914183FEF}"/>
              </a:ext>
            </a:extLst>
          </p:cNvPr>
          <p:cNvSpPr/>
          <p:nvPr/>
        </p:nvSpPr>
        <p:spPr>
          <a:xfrm rot="10800000">
            <a:off x="8606582" y="436512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195A6AD-0349-A84E-BB04-1E5C66685C50}"/>
              </a:ext>
            </a:extLst>
          </p:cNvPr>
          <p:cNvCxnSpPr>
            <a:cxnSpLocks/>
          </p:cNvCxnSpPr>
          <p:nvPr/>
        </p:nvCxnSpPr>
        <p:spPr>
          <a:xfrm>
            <a:off x="7998784" y="1102210"/>
            <a:ext cx="2134426" cy="2945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31C43407-4C14-174A-A5FE-886FF47FFAE3}"/>
              </a:ext>
            </a:extLst>
          </p:cNvPr>
          <p:cNvSpPr/>
          <p:nvPr/>
        </p:nvSpPr>
        <p:spPr>
          <a:xfrm>
            <a:off x="8136637" y="1062734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36F97499-4D41-4D49-B28D-B3EEF78F7578}"/>
              </a:ext>
            </a:extLst>
          </p:cNvPr>
          <p:cNvCxnSpPr>
            <a:cxnSpLocks/>
            <a:stCxn id="46" idx="0"/>
            <a:endCxn id="43" idx="3"/>
          </p:cNvCxnSpPr>
          <p:nvPr/>
        </p:nvCxnSpPr>
        <p:spPr>
          <a:xfrm rot="5400000" flipH="1" flipV="1">
            <a:off x="8179733" y="635885"/>
            <a:ext cx="426174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9594EFF2-FF45-C147-8B93-256D2C499F68}"/>
              </a:ext>
            </a:extLst>
          </p:cNvPr>
          <p:cNvCxnSpPr>
            <a:cxnSpLocks/>
            <a:stCxn id="94" idx="0"/>
            <a:endCxn id="140" idx="6"/>
          </p:cNvCxnSpPr>
          <p:nvPr/>
        </p:nvCxnSpPr>
        <p:spPr>
          <a:xfrm rot="16200000" flipV="1">
            <a:off x="9831886" y="614418"/>
            <a:ext cx="373888" cy="41817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CF8F35-947E-BC40-BA52-8848E1956D7D}"/>
              </a:ext>
            </a:extLst>
          </p:cNvPr>
          <p:cNvCxnSpPr>
            <a:cxnSpLocks/>
            <a:endCxn id="140" idx="2"/>
          </p:cNvCxnSpPr>
          <p:nvPr/>
        </p:nvCxnSpPr>
        <p:spPr>
          <a:xfrm flipV="1">
            <a:off x="9296531" y="636561"/>
            <a:ext cx="323801" cy="384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D7D7A22-2684-264A-BFD3-BB8775012D0E}"/>
              </a:ext>
            </a:extLst>
          </p:cNvPr>
          <p:cNvSpPr txBox="1"/>
          <p:nvPr/>
        </p:nvSpPr>
        <p:spPr>
          <a:xfrm>
            <a:off x="8328552" y="123510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Blockwise</a:t>
            </a:r>
            <a:r>
              <a:rPr lang="en-US" dirty="0">
                <a:latin typeface="Helvetica Light" panose="020B0403020202020204" pitchFamily="34" charset="0"/>
              </a:rPr>
              <a:t> Gating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692CCB-6912-2044-A90E-94A546F4C7B8}"/>
              </a:ext>
            </a:extLst>
          </p:cNvPr>
          <p:cNvCxnSpPr>
            <a:cxnSpLocks/>
          </p:cNvCxnSpPr>
          <p:nvPr/>
        </p:nvCxnSpPr>
        <p:spPr>
          <a:xfrm>
            <a:off x="10316471" y="2724370"/>
            <a:ext cx="343961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9AFAD436-8D91-BE49-8D80-7CDCB113F046}"/>
              </a:ext>
            </a:extLst>
          </p:cNvPr>
          <p:cNvSpPr/>
          <p:nvPr/>
        </p:nvSpPr>
        <p:spPr>
          <a:xfrm rot="10800000">
            <a:off x="8601049" y="2089344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28654B0-C83A-9D48-88F9-D78ED42F832D}"/>
              </a:ext>
            </a:extLst>
          </p:cNvPr>
          <p:cNvCxnSpPr>
            <a:cxnSpLocks/>
          </p:cNvCxnSpPr>
          <p:nvPr/>
        </p:nvCxnSpPr>
        <p:spPr>
          <a:xfrm>
            <a:off x="7998784" y="2724370"/>
            <a:ext cx="2130552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3AD64AA-160B-2142-8ED7-A04E2A76D864}"/>
              </a:ext>
            </a:extLst>
          </p:cNvPr>
          <p:cNvSpPr/>
          <p:nvPr/>
        </p:nvSpPr>
        <p:spPr>
          <a:xfrm>
            <a:off x="8131104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A6EC67FF-7BE4-8E49-A6F9-620ECB5DF592}"/>
              </a:ext>
            </a:extLst>
          </p:cNvPr>
          <p:cNvCxnSpPr>
            <a:cxnSpLocks/>
            <a:stCxn id="60" idx="0"/>
            <a:endCxn id="57" idx="3"/>
          </p:cNvCxnSpPr>
          <p:nvPr/>
        </p:nvCxnSpPr>
        <p:spPr>
          <a:xfrm rot="5400000" flipH="1" flipV="1">
            <a:off x="8191008" y="2271909"/>
            <a:ext cx="392558" cy="427524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0451CCE6-C592-8E44-BBD3-A62B6B36F414}"/>
              </a:ext>
            </a:extLst>
          </p:cNvPr>
          <p:cNvCxnSpPr>
            <a:cxnSpLocks/>
            <a:stCxn id="98" idx="0"/>
            <a:endCxn id="189" idx="6"/>
          </p:cNvCxnSpPr>
          <p:nvPr/>
        </p:nvCxnSpPr>
        <p:spPr>
          <a:xfrm rot="16200000" flipV="1">
            <a:off x="9848694" y="2250442"/>
            <a:ext cx="340272" cy="41817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DCD87F8-1754-FC42-BA91-1816C1BD233B}"/>
              </a:ext>
            </a:extLst>
          </p:cNvPr>
          <p:cNvCxnSpPr>
            <a:cxnSpLocks/>
            <a:stCxn id="57" idx="1"/>
            <a:endCxn id="189" idx="2"/>
          </p:cNvCxnSpPr>
          <p:nvPr/>
        </p:nvCxnSpPr>
        <p:spPr>
          <a:xfrm>
            <a:off x="9290993" y="2289392"/>
            <a:ext cx="329339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3A06533-A544-4A46-9D3C-584DF2A8DC0B}"/>
              </a:ext>
            </a:extLst>
          </p:cNvPr>
          <p:cNvSpPr txBox="1"/>
          <p:nvPr/>
        </p:nvSpPr>
        <p:spPr>
          <a:xfrm>
            <a:off x="8187487" y="286985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Channelwise</a:t>
            </a:r>
            <a:r>
              <a:rPr lang="en-US" dirty="0">
                <a:latin typeface="Helvetica Light" panose="020B0403020202020204" pitchFamily="34" charset="0"/>
              </a:rPr>
              <a:t> Gating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535C5F0-D5DB-C144-836B-0F93F7D1965B}"/>
              </a:ext>
            </a:extLst>
          </p:cNvPr>
          <p:cNvSpPr/>
          <p:nvPr/>
        </p:nvSpPr>
        <p:spPr>
          <a:xfrm rot="10800000">
            <a:off x="782843" y="2089344"/>
            <a:ext cx="68994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A249DFC-A169-3D49-B690-62D6AC65DE4C}"/>
              </a:ext>
            </a:extLst>
          </p:cNvPr>
          <p:cNvCxnSpPr>
            <a:cxnSpLocks/>
          </p:cNvCxnSpPr>
          <p:nvPr/>
        </p:nvCxnSpPr>
        <p:spPr>
          <a:xfrm flipV="1">
            <a:off x="346263" y="2724064"/>
            <a:ext cx="2669936" cy="61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DAAD16B1-8C60-5A45-AA7E-905F8C67C3C6}"/>
              </a:ext>
            </a:extLst>
          </p:cNvPr>
          <p:cNvSpPr/>
          <p:nvPr/>
        </p:nvSpPr>
        <p:spPr>
          <a:xfrm>
            <a:off x="498090" y="2681950"/>
            <a:ext cx="84841" cy="84841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/>
          </a:p>
        </p:txBody>
      </p: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6FA01FCF-8D63-1A43-AA60-4AB87503A3BA}"/>
              </a:ext>
            </a:extLst>
          </p:cNvPr>
          <p:cNvCxnSpPr>
            <a:cxnSpLocks/>
            <a:stCxn id="75" idx="0"/>
            <a:endCxn id="71" idx="3"/>
          </p:cNvCxnSpPr>
          <p:nvPr/>
        </p:nvCxnSpPr>
        <p:spPr>
          <a:xfrm rot="5400000" flipH="1" flipV="1">
            <a:off x="465398" y="2364505"/>
            <a:ext cx="392558" cy="242332"/>
          </a:xfrm>
          <a:prstGeom prst="curved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84FA903F-FEF4-D542-AFCC-A05E7B315D78}"/>
              </a:ext>
            </a:extLst>
          </p:cNvPr>
          <p:cNvCxnSpPr>
            <a:cxnSpLocks/>
            <a:stCxn id="106" idx="0"/>
            <a:endCxn id="150" idx="6"/>
          </p:cNvCxnSpPr>
          <p:nvPr/>
        </p:nvCxnSpPr>
        <p:spPr>
          <a:xfrm rot="16200000" flipV="1">
            <a:off x="2852648" y="2371407"/>
            <a:ext cx="340272" cy="176243"/>
          </a:xfrm>
          <a:prstGeom prst="curvedConnector2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26149-710D-0647-B114-016AE30AA4FA}"/>
                  </a:ext>
                </a:extLst>
              </p:cNvPr>
              <p:cNvSpPr/>
              <p:nvPr/>
            </p:nvSpPr>
            <p:spPr>
              <a:xfrm>
                <a:off x="4357080" y="4319717"/>
                <a:ext cx="3898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i="0">
                          <a:latin typeface="Cambria Math" panose="02040503050406030204" pitchFamily="18" charset="0"/>
                        </a:rPr>
                        <m:t>⍺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BF26149-710D-0647-B114-016AE30AA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80" y="4319717"/>
                <a:ext cx="38985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6821943-EE57-5340-B025-A18029084A94}"/>
              </a:ext>
            </a:extLst>
          </p:cNvPr>
          <p:cNvSpPr txBox="1"/>
          <p:nvPr/>
        </p:nvSpPr>
        <p:spPr>
          <a:xfrm>
            <a:off x="43779" y="2869855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Adaptive Instance Normalization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6482E21-65CC-854F-9869-64248EABB6D5}"/>
              </a:ext>
            </a:extLst>
          </p:cNvPr>
          <p:cNvCxnSpPr>
            <a:cxnSpLocks/>
          </p:cNvCxnSpPr>
          <p:nvPr/>
        </p:nvCxnSpPr>
        <p:spPr>
          <a:xfrm>
            <a:off x="3217952" y="2724370"/>
            <a:ext cx="39900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E199E6B8-0EBF-654E-9199-0F4686648F15}"/>
              </a:ext>
            </a:extLst>
          </p:cNvPr>
          <p:cNvSpPr/>
          <p:nvPr/>
        </p:nvSpPr>
        <p:spPr>
          <a:xfrm>
            <a:off x="2473668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659B2C9-5DB6-5C4C-A278-DA1D16A9B869}"/>
              </a:ext>
            </a:extLst>
          </p:cNvPr>
          <p:cNvCxnSpPr/>
          <p:nvPr/>
        </p:nvCxnSpPr>
        <p:spPr>
          <a:xfrm>
            <a:off x="2517110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61FD334-B436-6145-A000-A56FF200EE7E}"/>
              </a:ext>
            </a:extLst>
          </p:cNvPr>
          <p:cNvCxnSpPr/>
          <p:nvPr/>
        </p:nvCxnSpPr>
        <p:spPr>
          <a:xfrm>
            <a:off x="2568373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73E3329-D425-C949-B573-F992ABB85830}"/>
              </a:ext>
            </a:extLst>
          </p:cNvPr>
          <p:cNvSpPr/>
          <p:nvPr/>
        </p:nvSpPr>
        <p:spPr>
          <a:xfrm>
            <a:off x="6863062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E469110-8D2B-CC47-BC24-FE3EA602C33F}"/>
              </a:ext>
            </a:extLst>
          </p:cNvPr>
          <p:cNvCxnSpPr/>
          <p:nvPr/>
        </p:nvCxnSpPr>
        <p:spPr>
          <a:xfrm>
            <a:off x="6906504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845BC70-36D9-734B-860C-A7A214AED530}"/>
              </a:ext>
            </a:extLst>
          </p:cNvPr>
          <p:cNvCxnSpPr/>
          <p:nvPr/>
        </p:nvCxnSpPr>
        <p:spPr>
          <a:xfrm>
            <a:off x="6957767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094B3A6F-61D1-6644-8934-3E8E84C56431}"/>
              </a:ext>
            </a:extLst>
          </p:cNvPr>
          <p:cNvSpPr/>
          <p:nvPr/>
        </p:nvSpPr>
        <p:spPr>
          <a:xfrm>
            <a:off x="10133210" y="1010449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8B7E5E6-2B73-4145-8037-7D6B2D87BBD6}"/>
              </a:ext>
            </a:extLst>
          </p:cNvPr>
          <p:cNvCxnSpPr/>
          <p:nvPr/>
        </p:nvCxnSpPr>
        <p:spPr>
          <a:xfrm>
            <a:off x="10176652" y="1105154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2916235-423E-D940-9DEE-7F46B727607B}"/>
              </a:ext>
            </a:extLst>
          </p:cNvPr>
          <p:cNvCxnSpPr/>
          <p:nvPr/>
        </p:nvCxnSpPr>
        <p:spPr>
          <a:xfrm>
            <a:off x="10227915" y="1053720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1AE52FFD-5577-A34F-9089-348092DABC28}"/>
              </a:ext>
            </a:extLst>
          </p:cNvPr>
          <p:cNvSpPr/>
          <p:nvPr/>
        </p:nvSpPr>
        <p:spPr>
          <a:xfrm>
            <a:off x="10133210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91E039E-74FB-234A-9894-3203CEA8F250}"/>
              </a:ext>
            </a:extLst>
          </p:cNvPr>
          <p:cNvCxnSpPr/>
          <p:nvPr/>
        </p:nvCxnSpPr>
        <p:spPr>
          <a:xfrm>
            <a:off x="10176652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56DADDE-42D3-344B-BC37-2060CF1B1C4E}"/>
              </a:ext>
            </a:extLst>
          </p:cNvPr>
          <p:cNvCxnSpPr/>
          <p:nvPr/>
        </p:nvCxnSpPr>
        <p:spPr>
          <a:xfrm>
            <a:off x="10227915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7D0832C0-C321-2343-8041-9B9F38AA0227}"/>
              </a:ext>
            </a:extLst>
          </p:cNvPr>
          <p:cNvSpPr/>
          <p:nvPr/>
        </p:nvSpPr>
        <p:spPr>
          <a:xfrm>
            <a:off x="6852026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5B03A80-2658-E242-AF68-972804A96263}"/>
              </a:ext>
            </a:extLst>
          </p:cNvPr>
          <p:cNvCxnSpPr/>
          <p:nvPr/>
        </p:nvCxnSpPr>
        <p:spPr>
          <a:xfrm>
            <a:off x="6895468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9837F1E-A59E-D345-86DF-B3346E8DB472}"/>
              </a:ext>
            </a:extLst>
          </p:cNvPr>
          <p:cNvCxnSpPr/>
          <p:nvPr/>
        </p:nvCxnSpPr>
        <p:spPr>
          <a:xfrm>
            <a:off x="6946731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04CF7B17-221E-FD42-BA2B-E7E80ABCB008}"/>
              </a:ext>
            </a:extLst>
          </p:cNvPr>
          <p:cNvSpPr/>
          <p:nvPr/>
        </p:nvSpPr>
        <p:spPr>
          <a:xfrm>
            <a:off x="3016199" y="262966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698356A-1853-7E43-8597-5067E22D8DD7}"/>
              </a:ext>
            </a:extLst>
          </p:cNvPr>
          <p:cNvCxnSpPr/>
          <p:nvPr/>
        </p:nvCxnSpPr>
        <p:spPr>
          <a:xfrm>
            <a:off x="3059641" y="272437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6DA7B25-8572-9046-9E18-3D8B19B6A48D}"/>
              </a:ext>
            </a:extLst>
          </p:cNvPr>
          <p:cNvCxnSpPr/>
          <p:nvPr/>
        </p:nvCxnSpPr>
        <p:spPr>
          <a:xfrm>
            <a:off x="3110904" y="267293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05A7B8CB-3C31-1844-9A66-3F5AD38EC282}"/>
              </a:ext>
            </a:extLst>
          </p:cNvPr>
          <p:cNvSpPr/>
          <p:nvPr/>
        </p:nvSpPr>
        <p:spPr>
          <a:xfrm>
            <a:off x="2568172" y="431971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F012101-832B-D847-AA7B-6233461AC175}"/>
              </a:ext>
            </a:extLst>
          </p:cNvPr>
          <p:cNvCxnSpPr/>
          <p:nvPr/>
        </p:nvCxnSpPr>
        <p:spPr>
          <a:xfrm rot="18900000">
            <a:off x="2611614" y="441442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7911790-6B86-4049-9100-0988CD15F75B}"/>
              </a:ext>
            </a:extLst>
          </p:cNvPr>
          <p:cNvCxnSpPr/>
          <p:nvPr/>
        </p:nvCxnSpPr>
        <p:spPr>
          <a:xfrm rot="18900000">
            <a:off x="2662877" y="436298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0D83555-8D84-D949-A304-C4261BA780CD}"/>
              </a:ext>
            </a:extLst>
          </p:cNvPr>
          <p:cNvSpPr/>
          <p:nvPr/>
        </p:nvSpPr>
        <p:spPr>
          <a:xfrm>
            <a:off x="3229192" y="431971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4807698-0A51-7547-AEA5-29534CA0057C}"/>
              </a:ext>
            </a:extLst>
          </p:cNvPr>
          <p:cNvGrpSpPr/>
          <p:nvPr/>
        </p:nvGrpSpPr>
        <p:grpSpPr>
          <a:xfrm>
            <a:off x="1840082" y="4319717"/>
            <a:ext cx="189411" cy="189411"/>
            <a:chOff x="2471327" y="4159095"/>
            <a:chExt cx="189411" cy="189411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7692971-E980-A346-8864-9988EAFBA775}"/>
                </a:ext>
              </a:extLst>
            </p:cNvPr>
            <p:cNvSpPr/>
            <p:nvPr/>
          </p:nvSpPr>
          <p:spPr>
            <a:xfrm>
              <a:off x="2471327" y="4159095"/>
              <a:ext cx="189411" cy="1894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EF5694-4C5E-B04A-A7D2-1227EE98237D}"/>
                </a:ext>
              </a:extLst>
            </p:cNvPr>
            <p:cNvCxnSpPr/>
            <p:nvPr/>
          </p:nvCxnSpPr>
          <p:spPr>
            <a:xfrm>
              <a:off x="2514769" y="4253800"/>
              <a:ext cx="1025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3BC3EEA-E83A-DC42-BD92-7579B6063A41}"/>
                </a:ext>
              </a:extLst>
            </p:cNvPr>
            <p:cNvCxnSpPr/>
            <p:nvPr/>
          </p:nvCxnSpPr>
          <p:spPr>
            <a:xfrm>
              <a:off x="2566032" y="4202366"/>
              <a:ext cx="0" cy="102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3D1E7C7E-0A94-9F4F-BB29-A1AE50E944DD}"/>
              </a:ext>
            </a:extLst>
          </p:cNvPr>
          <p:cNvSpPr/>
          <p:nvPr/>
        </p:nvSpPr>
        <p:spPr>
          <a:xfrm>
            <a:off x="3301037" y="439156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18FE6BA-6CF3-D04E-9832-D5E42A4AE652}"/>
              </a:ext>
            </a:extLst>
          </p:cNvPr>
          <p:cNvSpPr/>
          <p:nvPr/>
        </p:nvSpPr>
        <p:spPr>
          <a:xfrm>
            <a:off x="5859638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D4551E9-5329-444B-8F14-46FF6DCA0159}"/>
              </a:ext>
            </a:extLst>
          </p:cNvPr>
          <p:cNvCxnSpPr/>
          <p:nvPr/>
        </p:nvCxnSpPr>
        <p:spPr>
          <a:xfrm rot="18900000">
            <a:off x="5903080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A824E9C-E492-B040-8D98-3994476BEBFD}"/>
              </a:ext>
            </a:extLst>
          </p:cNvPr>
          <p:cNvCxnSpPr/>
          <p:nvPr/>
        </p:nvCxnSpPr>
        <p:spPr>
          <a:xfrm rot="18900000">
            <a:off x="5954343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>
            <a:extLst>
              <a:ext uri="{FF2B5EF4-FFF2-40B4-BE49-F238E27FC236}">
                <a16:creationId xmlns:a16="http://schemas.microsoft.com/office/drawing/2014/main" id="{83DFD6EC-C552-F14B-9E86-242FA99AD6A7}"/>
              </a:ext>
            </a:extLst>
          </p:cNvPr>
          <p:cNvSpPr/>
          <p:nvPr/>
        </p:nvSpPr>
        <p:spPr>
          <a:xfrm>
            <a:off x="6368673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EEB1296-3364-224D-8DBB-F916CD8535CC}"/>
              </a:ext>
            </a:extLst>
          </p:cNvPr>
          <p:cNvCxnSpPr/>
          <p:nvPr/>
        </p:nvCxnSpPr>
        <p:spPr>
          <a:xfrm>
            <a:off x="6412115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0CA4CB7-9355-094D-8FB2-318EA441C691}"/>
              </a:ext>
            </a:extLst>
          </p:cNvPr>
          <p:cNvCxnSpPr/>
          <p:nvPr/>
        </p:nvCxnSpPr>
        <p:spPr>
          <a:xfrm>
            <a:off x="6463378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A37B59C-6825-454F-AD6B-C853D128FE22}"/>
              </a:ext>
            </a:extLst>
          </p:cNvPr>
          <p:cNvCxnSpPr>
            <a:cxnSpLocks/>
          </p:cNvCxnSpPr>
          <p:nvPr/>
        </p:nvCxnSpPr>
        <p:spPr>
          <a:xfrm>
            <a:off x="9715037" y="200715"/>
            <a:ext cx="0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E377B2DA-38B1-FC43-AF34-1BF8D7C0C8E3}"/>
              </a:ext>
            </a:extLst>
          </p:cNvPr>
          <p:cNvSpPr/>
          <p:nvPr/>
        </p:nvSpPr>
        <p:spPr>
          <a:xfrm>
            <a:off x="9620332" y="541855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C65AA20-E069-A64B-9575-EF75B3274972}"/>
              </a:ext>
            </a:extLst>
          </p:cNvPr>
          <p:cNvCxnSpPr/>
          <p:nvPr/>
        </p:nvCxnSpPr>
        <p:spPr>
          <a:xfrm rot="18900000">
            <a:off x="9663774" y="636560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DB78483-39DD-C04F-9116-6BFC2B21B84D}"/>
              </a:ext>
            </a:extLst>
          </p:cNvPr>
          <p:cNvCxnSpPr/>
          <p:nvPr/>
        </p:nvCxnSpPr>
        <p:spPr>
          <a:xfrm rot="18900000">
            <a:off x="9715037" y="585126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D45B9D0-C710-714F-BFC2-40CEBEC84386}"/>
                  </a:ext>
                </a:extLst>
              </p:cNvPr>
              <p:cNvSpPr/>
              <p:nvPr/>
            </p:nvSpPr>
            <p:spPr>
              <a:xfrm>
                <a:off x="4041097" y="4402557"/>
                <a:ext cx="4056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D45B9D0-C710-714F-BFC2-40CEBEC84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097" y="4402557"/>
                <a:ext cx="405624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Oval 146">
            <a:extLst>
              <a:ext uri="{FF2B5EF4-FFF2-40B4-BE49-F238E27FC236}">
                <a16:creationId xmlns:a16="http://schemas.microsoft.com/office/drawing/2014/main" id="{1B1E44AE-9D65-0F4A-9C2F-6EBABAA1C3CB}"/>
              </a:ext>
            </a:extLst>
          </p:cNvPr>
          <p:cNvSpPr/>
          <p:nvPr/>
        </p:nvSpPr>
        <p:spPr>
          <a:xfrm>
            <a:off x="2342296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AEF7AB6-F508-4941-A1FE-5BBDB8383DD3}"/>
              </a:ext>
            </a:extLst>
          </p:cNvPr>
          <p:cNvSpPr/>
          <p:nvPr/>
        </p:nvSpPr>
        <p:spPr>
          <a:xfrm>
            <a:off x="2414141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F29974-06AC-E647-9CE8-DBDA943024E4}"/>
              </a:ext>
            </a:extLst>
          </p:cNvPr>
          <p:cNvSpPr/>
          <p:nvPr/>
        </p:nvSpPr>
        <p:spPr>
          <a:xfrm>
            <a:off x="2745251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77152E0-640E-BE4D-B498-990C303387A9}"/>
              </a:ext>
            </a:extLst>
          </p:cNvPr>
          <p:cNvCxnSpPr/>
          <p:nvPr/>
        </p:nvCxnSpPr>
        <p:spPr>
          <a:xfrm>
            <a:off x="2788693" y="228939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A457E0A-BCAB-7A4A-A267-25060D06F31C}"/>
              </a:ext>
            </a:extLst>
          </p:cNvPr>
          <p:cNvCxnSpPr/>
          <p:nvPr/>
        </p:nvCxnSpPr>
        <p:spPr>
          <a:xfrm>
            <a:off x="2839956" y="223795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BD7A2F55-9B9B-1C42-9F32-C93D026C9BD0}"/>
              </a:ext>
            </a:extLst>
          </p:cNvPr>
          <p:cNvCxnSpPr>
            <a:cxnSpLocks/>
          </p:cNvCxnSpPr>
          <p:nvPr/>
        </p:nvCxnSpPr>
        <p:spPr>
          <a:xfrm>
            <a:off x="2831949" y="1874114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4BCFC51-4273-4940-AE1A-77BF6486CD6F}"/>
              </a:ext>
            </a:extLst>
          </p:cNvPr>
          <p:cNvCxnSpPr>
            <a:cxnSpLocks/>
          </p:cNvCxnSpPr>
          <p:nvPr/>
        </p:nvCxnSpPr>
        <p:spPr>
          <a:xfrm>
            <a:off x="2441545" y="1862340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342D704-BEF7-064E-9504-98B9563FEDE8}"/>
              </a:ext>
            </a:extLst>
          </p:cNvPr>
          <p:cNvCxnSpPr>
            <a:cxnSpLocks/>
          </p:cNvCxnSpPr>
          <p:nvPr/>
        </p:nvCxnSpPr>
        <p:spPr>
          <a:xfrm flipV="1">
            <a:off x="2078645" y="2287681"/>
            <a:ext cx="263651" cy="342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BCD3517-547C-B548-910F-C8728869BD99}"/>
              </a:ext>
            </a:extLst>
          </p:cNvPr>
          <p:cNvCxnSpPr>
            <a:cxnSpLocks/>
          </p:cNvCxnSpPr>
          <p:nvPr/>
        </p:nvCxnSpPr>
        <p:spPr>
          <a:xfrm>
            <a:off x="2531707" y="2289392"/>
            <a:ext cx="21354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9D027CB5-B6AA-5141-A6C3-67E8F63F3615}"/>
              </a:ext>
            </a:extLst>
          </p:cNvPr>
          <p:cNvSpPr/>
          <p:nvPr/>
        </p:nvSpPr>
        <p:spPr>
          <a:xfrm>
            <a:off x="5859638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8FC3692-EEB7-D64C-8F3F-203F7AB0A0BA}"/>
              </a:ext>
            </a:extLst>
          </p:cNvPr>
          <p:cNvSpPr/>
          <p:nvPr/>
        </p:nvSpPr>
        <p:spPr>
          <a:xfrm>
            <a:off x="5931483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C4A3D79F-C972-1E4B-810D-732CD9440A7D}"/>
              </a:ext>
            </a:extLst>
          </p:cNvPr>
          <p:cNvSpPr/>
          <p:nvPr/>
        </p:nvSpPr>
        <p:spPr>
          <a:xfrm>
            <a:off x="6368673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6A6546F-F512-5442-A21A-C59E9650F20D}"/>
              </a:ext>
            </a:extLst>
          </p:cNvPr>
          <p:cNvCxnSpPr/>
          <p:nvPr/>
        </p:nvCxnSpPr>
        <p:spPr>
          <a:xfrm>
            <a:off x="6412115" y="2289392"/>
            <a:ext cx="1025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F408A92-563A-1C44-B596-9CC889047D2A}"/>
              </a:ext>
            </a:extLst>
          </p:cNvPr>
          <p:cNvCxnSpPr/>
          <p:nvPr/>
        </p:nvCxnSpPr>
        <p:spPr>
          <a:xfrm>
            <a:off x="6463378" y="2237958"/>
            <a:ext cx="0" cy="1028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F321E90-DF35-6645-BC0A-0E06548E537A}"/>
              </a:ext>
            </a:extLst>
          </p:cNvPr>
          <p:cNvCxnSpPr>
            <a:cxnSpLocks/>
          </p:cNvCxnSpPr>
          <p:nvPr/>
        </p:nvCxnSpPr>
        <p:spPr>
          <a:xfrm>
            <a:off x="6463378" y="1852486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697AE4A8-7EFA-2744-9ED3-1001C15A1850}"/>
              </a:ext>
            </a:extLst>
          </p:cNvPr>
          <p:cNvCxnSpPr>
            <a:cxnSpLocks/>
          </p:cNvCxnSpPr>
          <p:nvPr/>
        </p:nvCxnSpPr>
        <p:spPr>
          <a:xfrm>
            <a:off x="5954343" y="1840712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446A35A-C2EC-164F-9E4E-A3FF32764C9C}"/>
              </a:ext>
            </a:extLst>
          </p:cNvPr>
          <p:cNvCxnSpPr>
            <a:cxnSpLocks/>
            <a:stCxn id="173" idx="6"/>
            <a:endCxn id="175" idx="2"/>
          </p:cNvCxnSpPr>
          <p:nvPr/>
        </p:nvCxnSpPr>
        <p:spPr>
          <a:xfrm>
            <a:off x="6049049" y="2289393"/>
            <a:ext cx="3196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6A785A5-C766-E641-A689-7494F4A156C4}"/>
              </a:ext>
            </a:extLst>
          </p:cNvPr>
          <p:cNvSpPr/>
          <p:nvPr/>
        </p:nvSpPr>
        <p:spPr>
          <a:xfrm>
            <a:off x="1713715" y="2089344"/>
            <a:ext cx="383524" cy="4000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21B8925-ABA8-6946-93C7-6D540B6A68C6}"/>
              </a:ext>
            </a:extLst>
          </p:cNvPr>
          <p:cNvSpPr/>
          <p:nvPr/>
        </p:nvSpPr>
        <p:spPr>
          <a:xfrm>
            <a:off x="1715961" y="2135504"/>
            <a:ext cx="379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IN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AA11936-A41F-FC49-9576-339AD1F3D822}"/>
              </a:ext>
            </a:extLst>
          </p:cNvPr>
          <p:cNvCxnSpPr>
            <a:cxnSpLocks/>
          </p:cNvCxnSpPr>
          <p:nvPr/>
        </p:nvCxnSpPr>
        <p:spPr>
          <a:xfrm>
            <a:off x="1472787" y="2289392"/>
            <a:ext cx="243174" cy="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73A4FF08-A5C6-6F43-B20A-C4D354E6E90A}"/>
              </a:ext>
            </a:extLst>
          </p:cNvPr>
          <p:cNvSpPr/>
          <p:nvPr/>
        </p:nvSpPr>
        <p:spPr>
          <a:xfrm>
            <a:off x="9620332" y="2194687"/>
            <a:ext cx="189411" cy="18941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7CF1A90-B788-854F-89CE-1A2CDDDF7E59}"/>
              </a:ext>
            </a:extLst>
          </p:cNvPr>
          <p:cNvSpPr/>
          <p:nvPr/>
        </p:nvSpPr>
        <p:spPr>
          <a:xfrm>
            <a:off x="9692177" y="2266532"/>
            <a:ext cx="45720" cy="4572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68102F4-0D30-084B-9CE2-B46D5609C01B}"/>
              </a:ext>
            </a:extLst>
          </p:cNvPr>
          <p:cNvCxnSpPr>
            <a:cxnSpLocks/>
          </p:cNvCxnSpPr>
          <p:nvPr/>
        </p:nvCxnSpPr>
        <p:spPr>
          <a:xfrm>
            <a:off x="9715037" y="1841217"/>
            <a:ext cx="0" cy="327182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F55A32F9-1D0C-2141-947C-6C0265DEC84F}"/>
              </a:ext>
            </a:extLst>
          </p:cNvPr>
          <p:cNvCxnSpPr>
            <a:cxnSpLocks/>
            <a:stCxn id="124" idx="6"/>
            <a:endCxn id="128" idx="2"/>
          </p:cNvCxnSpPr>
          <p:nvPr/>
        </p:nvCxnSpPr>
        <p:spPr>
          <a:xfrm>
            <a:off x="6049049" y="636561"/>
            <a:ext cx="319624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6F5E50AA-EEE6-5047-B491-6C961FD98EB3}"/>
              </a:ext>
            </a:extLst>
          </p:cNvPr>
          <p:cNvCxnSpPr>
            <a:cxnSpLocks/>
          </p:cNvCxnSpPr>
          <p:nvPr/>
        </p:nvCxnSpPr>
        <p:spPr>
          <a:xfrm>
            <a:off x="6461525" y="202830"/>
            <a:ext cx="1" cy="329184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3202C61-83FC-7E43-B040-DD4228CF6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99" y="2173194"/>
            <a:ext cx="602166" cy="24688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7A3F3FC-727E-0C48-A6A8-60E58F982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673" y="2173194"/>
            <a:ext cx="602166" cy="246888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681F412-581A-5847-B4A5-9FCCE77BA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419" y="2173194"/>
            <a:ext cx="602166" cy="24688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9BCDE58-E605-D649-9A42-37A61C45A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06" y="530612"/>
            <a:ext cx="602166" cy="246888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9B686BA9-A6EE-CC4B-9D90-970681375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433" y="530612"/>
            <a:ext cx="602166" cy="246888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700FCE8B-6E6E-E248-BC44-42449337A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725" y="530612"/>
            <a:ext cx="602166" cy="246888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E3EB19AB-98E1-3D4A-98A8-880FD52F6F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89299" y="2625852"/>
            <a:ext cx="240003" cy="21157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5BCD85E0-BED7-9641-886A-BEB0F6C060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3859141" y="2625852"/>
            <a:ext cx="240003" cy="211578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FCA1D71-CF2C-1948-B61D-9848BF50D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7723966" y="2625852"/>
            <a:ext cx="240003" cy="211578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19E8C5B9-892E-BA47-A988-4E4D5C621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574676" y="994565"/>
            <a:ext cx="240003" cy="211578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275C59A9-4AD5-524C-9CFF-F38737964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3877429" y="994565"/>
            <a:ext cx="240003" cy="211578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1901B53C-C108-2A41-9837-48508F8214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91" r="11653" b="14302"/>
          <a:stretch/>
        </p:blipFill>
        <p:spPr>
          <a:xfrm>
            <a:off x="7742254" y="994565"/>
            <a:ext cx="240003" cy="2115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DB14F1-43CF-8245-A054-D3FB505B1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667" y="148633"/>
            <a:ext cx="137655" cy="1137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1833DA6-D999-AA4E-8FAA-8A177F66E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471" y="5921187"/>
            <a:ext cx="393700" cy="330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160E7D0-47EC-D94E-A28A-978CE1DCB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8784" y="3740522"/>
            <a:ext cx="469900" cy="3937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9974912-260B-7E48-9492-4F463262B1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0402" y="3696072"/>
            <a:ext cx="419100" cy="482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7915CBD-DF6F-4047-A4B9-5A40B4877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8667" y="80382"/>
            <a:ext cx="137656" cy="227431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F9CD061A-164E-8E40-B43B-EB9A03FB4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412" y="1739789"/>
            <a:ext cx="253625" cy="212497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ECADCDE-69F0-FE4D-ACFD-996D90C0F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0964" y="1715797"/>
            <a:ext cx="226206" cy="26048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928BACD5-86A7-8446-879D-9B4688430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516" y="1739789"/>
            <a:ext cx="253625" cy="212497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BABA2DBD-0D42-704F-8CA9-ECB6210783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2787" y="1715797"/>
            <a:ext cx="226206" cy="2604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F610C26-910C-AE40-BAB0-1C9B0434AA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9852" y="5811907"/>
            <a:ext cx="1460500" cy="5207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DEFF16A-49FF-864D-949A-8040DFC29D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7848" y="68264"/>
            <a:ext cx="844197" cy="224754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B63BBB58-9F10-4F4C-A63D-600C7C122960}"/>
              </a:ext>
            </a:extLst>
          </p:cNvPr>
          <p:cNvGrpSpPr/>
          <p:nvPr/>
        </p:nvGrpSpPr>
        <p:grpSpPr>
          <a:xfrm>
            <a:off x="9751288" y="1692085"/>
            <a:ext cx="1056921" cy="265454"/>
            <a:chOff x="9751288" y="1651744"/>
            <a:chExt cx="1056921" cy="265454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473928A-ABD8-434A-A834-B30468423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18831" y="1651744"/>
              <a:ext cx="789378" cy="263126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E64AB1A6-5F03-3147-8715-3BB0BD036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51288" y="1722568"/>
              <a:ext cx="232300" cy="194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7281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E7E5F9-CE19-F54C-954F-FB30096200D5}"/>
              </a:ext>
            </a:extLst>
          </p:cNvPr>
          <p:cNvCxnSpPr>
            <a:cxnSpLocks/>
          </p:cNvCxnSpPr>
          <p:nvPr/>
        </p:nvCxnSpPr>
        <p:spPr>
          <a:xfrm>
            <a:off x="3574261" y="1816828"/>
            <a:ext cx="2413057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547771-5202-A544-8BAA-2B393989B916}"/>
                  </a:ext>
                </a:extLst>
              </p:cNvPr>
              <p:cNvSpPr/>
              <p:nvPr/>
            </p:nvSpPr>
            <p:spPr>
              <a:xfrm>
                <a:off x="3332420" y="1393645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547771-5202-A544-8BAA-2B393989B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420" y="1393645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062028D6-B133-4547-BCEA-9C48935C8683}"/>
              </a:ext>
            </a:extLst>
          </p:cNvPr>
          <p:cNvGrpSpPr/>
          <p:nvPr/>
        </p:nvGrpSpPr>
        <p:grpSpPr>
          <a:xfrm>
            <a:off x="3703327" y="58494"/>
            <a:ext cx="418517" cy="1330837"/>
            <a:chOff x="7433235" y="1812925"/>
            <a:chExt cx="418517" cy="133083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5390BD-A71E-DC4E-A64A-3F1837B62813}"/>
                </a:ext>
              </a:extLst>
            </p:cNvPr>
            <p:cNvSpPr/>
            <p:nvPr/>
          </p:nvSpPr>
          <p:spPr>
            <a:xfrm>
              <a:off x="7433235" y="1812925"/>
              <a:ext cx="302463" cy="133083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1D05A00-209F-9A46-A2C0-227165796CAE}"/>
                </a:ext>
              </a:extLst>
            </p:cNvPr>
            <p:cNvSpPr/>
            <p:nvPr/>
          </p:nvSpPr>
          <p:spPr>
            <a:xfrm>
              <a:off x="7730767" y="1812925"/>
              <a:ext cx="120985" cy="133083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945BE37-B75F-0043-B17B-781DF7583A3D}"/>
              </a:ext>
            </a:extLst>
          </p:cNvPr>
          <p:cNvSpPr/>
          <p:nvPr/>
        </p:nvSpPr>
        <p:spPr>
          <a:xfrm>
            <a:off x="3458813" y="1775109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CD8C4-61DD-2F4D-A11D-FE13A6248D17}"/>
              </a:ext>
            </a:extLst>
          </p:cNvPr>
          <p:cNvSpPr/>
          <p:nvPr/>
        </p:nvSpPr>
        <p:spPr>
          <a:xfrm>
            <a:off x="6143921" y="58494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91E8D607-9EF6-B943-A190-B8271FF59472}"/>
              </a:ext>
            </a:extLst>
          </p:cNvPr>
          <p:cNvGrpSpPr/>
          <p:nvPr/>
        </p:nvGrpSpPr>
        <p:grpSpPr>
          <a:xfrm>
            <a:off x="4191446" y="385154"/>
            <a:ext cx="418517" cy="1004177"/>
            <a:chOff x="7958783" y="2139585"/>
            <a:chExt cx="418517" cy="10041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2984633-74E3-9143-BF4D-D55AF6B35DAC}"/>
                </a:ext>
              </a:extLst>
            </p:cNvPr>
            <p:cNvSpPr/>
            <p:nvPr/>
          </p:nvSpPr>
          <p:spPr>
            <a:xfrm>
              <a:off x="7958783" y="2139585"/>
              <a:ext cx="302463" cy="100417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A91065-A2A5-F54A-A2A8-90F7016A2663}"/>
                </a:ext>
              </a:extLst>
            </p:cNvPr>
            <p:cNvSpPr/>
            <p:nvPr/>
          </p:nvSpPr>
          <p:spPr>
            <a:xfrm>
              <a:off x="8256315" y="2139585"/>
              <a:ext cx="120985" cy="100417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20BA5E5-5B7C-D244-9A7B-FCDB5410D21A}"/>
              </a:ext>
            </a:extLst>
          </p:cNvPr>
          <p:cNvGrpSpPr/>
          <p:nvPr/>
        </p:nvGrpSpPr>
        <p:grpSpPr>
          <a:xfrm>
            <a:off x="5655803" y="385154"/>
            <a:ext cx="418517" cy="1004177"/>
            <a:chOff x="9549987" y="2139585"/>
            <a:chExt cx="418517" cy="100417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05BC64A-827C-7948-B7D7-3702C56A3260}"/>
                </a:ext>
              </a:extLst>
            </p:cNvPr>
            <p:cNvSpPr/>
            <p:nvPr/>
          </p:nvSpPr>
          <p:spPr>
            <a:xfrm>
              <a:off x="9549987" y="2139585"/>
              <a:ext cx="302463" cy="100417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6FCE4D9-DEA3-A04E-8F9B-31D8967C9E5B}"/>
                </a:ext>
              </a:extLst>
            </p:cNvPr>
            <p:cNvSpPr/>
            <p:nvPr/>
          </p:nvSpPr>
          <p:spPr>
            <a:xfrm>
              <a:off x="9847519" y="2139585"/>
              <a:ext cx="120985" cy="100417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7D9D581-51F7-2E44-BC62-BA2AF778A099}"/>
              </a:ext>
            </a:extLst>
          </p:cNvPr>
          <p:cNvGrpSpPr/>
          <p:nvPr/>
        </p:nvGrpSpPr>
        <p:grpSpPr>
          <a:xfrm>
            <a:off x="4679565" y="723913"/>
            <a:ext cx="418517" cy="665419"/>
            <a:chOff x="8484330" y="2478344"/>
            <a:chExt cx="418517" cy="66541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E9F5C2-487D-8F4B-8EBA-24FD66D6F4F0}"/>
                </a:ext>
              </a:extLst>
            </p:cNvPr>
            <p:cNvSpPr/>
            <p:nvPr/>
          </p:nvSpPr>
          <p:spPr>
            <a:xfrm>
              <a:off x="8484330" y="2478344"/>
              <a:ext cx="302463" cy="665419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3BFC66-714F-C14C-8DDE-6AD374558DEB}"/>
                </a:ext>
              </a:extLst>
            </p:cNvPr>
            <p:cNvSpPr/>
            <p:nvPr/>
          </p:nvSpPr>
          <p:spPr>
            <a:xfrm>
              <a:off x="8781862" y="2478344"/>
              <a:ext cx="120985" cy="665419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198794CE-444D-4242-8DC6-3C9E3FBB91BF}"/>
              </a:ext>
            </a:extLst>
          </p:cNvPr>
          <p:cNvGrpSpPr/>
          <p:nvPr/>
        </p:nvGrpSpPr>
        <p:grpSpPr>
          <a:xfrm>
            <a:off x="5167684" y="723913"/>
            <a:ext cx="418517" cy="665419"/>
            <a:chOff x="9009878" y="2478344"/>
            <a:chExt cx="418517" cy="66541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62FC5A-2C68-1E4A-B3BE-F98A0C70DBFA}"/>
                </a:ext>
              </a:extLst>
            </p:cNvPr>
            <p:cNvSpPr/>
            <p:nvPr/>
          </p:nvSpPr>
          <p:spPr>
            <a:xfrm>
              <a:off x="9009878" y="2478344"/>
              <a:ext cx="302463" cy="665419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C9A1B4A-A6C1-0D4B-9D1F-36025F0EE132}"/>
                </a:ext>
              </a:extLst>
            </p:cNvPr>
            <p:cNvSpPr/>
            <p:nvPr/>
          </p:nvSpPr>
          <p:spPr>
            <a:xfrm>
              <a:off x="9307410" y="2478344"/>
              <a:ext cx="120985" cy="665419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C306A1-529D-7C49-A011-96574E1E8483}"/>
              </a:ext>
            </a:extLst>
          </p:cNvPr>
          <p:cNvCxnSpPr/>
          <p:nvPr/>
        </p:nvCxnSpPr>
        <p:spPr>
          <a:xfrm flipV="1">
            <a:off x="4054280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0CEC19-97B5-5441-9B95-8615A006BA1A}"/>
              </a:ext>
            </a:extLst>
          </p:cNvPr>
          <p:cNvCxnSpPr>
            <a:cxnSpLocks/>
          </p:cNvCxnSpPr>
          <p:nvPr/>
        </p:nvCxnSpPr>
        <p:spPr>
          <a:xfrm flipV="1">
            <a:off x="4537539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4D7972-BE0A-C947-BCFB-A42DD8DDC4F2}"/>
              </a:ext>
            </a:extLst>
          </p:cNvPr>
          <p:cNvCxnSpPr>
            <a:cxnSpLocks/>
          </p:cNvCxnSpPr>
          <p:nvPr/>
        </p:nvCxnSpPr>
        <p:spPr>
          <a:xfrm flipV="1">
            <a:off x="5020798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DC3DC1B-0182-F848-B3B3-946738D7AA39}"/>
              </a:ext>
            </a:extLst>
          </p:cNvPr>
          <p:cNvCxnSpPr>
            <a:cxnSpLocks/>
          </p:cNvCxnSpPr>
          <p:nvPr/>
        </p:nvCxnSpPr>
        <p:spPr>
          <a:xfrm flipV="1">
            <a:off x="5504057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B5B87FF-E221-2E49-A52A-E27B4400D1D5}"/>
              </a:ext>
            </a:extLst>
          </p:cNvPr>
          <p:cNvCxnSpPr>
            <a:cxnSpLocks/>
          </p:cNvCxnSpPr>
          <p:nvPr/>
        </p:nvCxnSpPr>
        <p:spPr>
          <a:xfrm flipV="1">
            <a:off x="5987318" y="1386550"/>
            <a:ext cx="0" cy="4244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1288EB76-E94F-4146-B1B8-BB51FA69EA22}"/>
              </a:ext>
            </a:extLst>
          </p:cNvPr>
          <p:cNvSpPr/>
          <p:nvPr/>
        </p:nvSpPr>
        <p:spPr>
          <a:xfrm>
            <a:off x="4890254" y="896005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247298-3D54-754A-B367-BB7F717E3AEB}"/>
              </a:ext>
            </a:extLst>
          </p:cNvPr>
          <p:cNvSpPr txBox="1"/>
          <p:nvPr/>
        </p:nvSpPr>
        <p:spPr>
          <a:xfrm>
            <a:off x="3332421" y="2556761"/>
            <a:ext cx="343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(All layers)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42B9942-23EC-9C44-A2B3-A240F39869FF}"/>
              </a:ext>
            </a:extLst>
          </p:cNvPr>
          <p:cNvCxnSpPr>
            <a:cxnSpLocks/>
          </p:cNvCxnSpPr>
          <p:nvPr/>
        </p:nvCxnSpPr>
        <p:spPr>
          <a:xfrm>
            <a:off x="11423555" y="2043931"/>
            <a:ext cx="32229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6B8E59-7BB0-A345-B44F-1BECB30B11DD}"/>
                  </a:ext>
                </a:extLst>
              </p:cNvPr>
              <p:cNvSpPr/>
              <p:nvPr/>
            </p:nvSpPr>
            <p:spPr>
              <a:xfrm>
                <a:off x="11183718" y="1620835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6B8E59-7BB0-A345-B44F-1BECB30B1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718" y="1620835"/>
                <a:ext cx="372218" cy="400110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D99C0261-69D7-EA47-8A02-2EB1B565F373}"/>
              </a:ext>
            </a:extLst>
          </p:cNvPr>
          <p:cNvSpPr/>
          <p:nvPr/>
        </p:nvSpPr>
        <p:spPr>
          <a:xfrm>
            <a:off x="11554769" y="58496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0331A0-7CE7-604E-83AA-AD305F7455C8}"/>
              </a:ext>
            </a:extLst>
          </p:cNvPr>
          <p:cNvSpPr/>
          <p:nvPr/>
        </p:nvSpPr>
        <p:spPr>
          <a:xfrm>
            <a:off x="11307527" y="200221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4F3A01-0E19-DE41-B795-8C82486C747A}"/>
              </a:ext>
            </a:extLst>
          </p:cNvPr>
          <p:cNvSpPr/>
          <p:nvPr/>
        </p:nvSpPr>
        <p:spPr>
          <a:xfrm>
            <a:off x="11967005" y="385156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32F388-92FD-6E4E-B13E-9A03D8C90F4F}"/>
              </a:ext>
            </a:extLst>
          </p:cNvPr>
          <p:cNvSpPr/>
          <p:nvPr/>
        </p:nvSpPr>
        <p:spPr>
          <a:xfrm>
            <a:off x="12379241" y="723919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389AFF-B8BB-344C-8DEA-BAA62843A770}"/>
              </a:ext>
            </a:extLst>
          </p:cNvPr>
          <p:cNvSpPr/>
          <p:nvPr/>
        </p:nvSpPr>
        <p:spPr>
          <a:xfrm>
            <a:off x="12791477" y="723919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53158F-D498-684E-8D44-660127C0640B}"/>
              </a:ext>
            </a:extLst>
          </p:cNvPr>
          <p:cNvSpPr/>
          <p:nvPr/>
        </p:nvSpPr>
        <p:spPr>
          <a:xfrm>
            <a:off x="13615949" y="58496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6A69CD4-FF56-4146-A296-0BB691B9E650}"/>
              </a:ext>
            </a:extLst>
          </p:cNvPr>
          <p:cNvSpPr/>
          <p:nvPr/>
        </p:nvSpPr>
        <p:spPr>
          <a:xfrm>
            <a:off x="13203713" y="385156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28E85D1-2F7D-7442-BB12-3F9423E2AC15}"/>
              </a:ext>
            </a:extLst>
          </p:cNvPr>
          <p:cNvSpPr/>
          <p:nvPr/>
        </p:nvSpPr>
        <p:spPr>
          <a:xfrm>
            <a:off x="12511843" y="896020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4424C5-09EE-3B4C-BFA6-CC2A97456276}"/>
              </a:ext>
            </a:extLst>
          </p:cNvPr>
          <p:cNvGrpSpPr/>
          <p:nvPr/>
        </p:nvGrpSpPr>
        <p:grpSpPr>
          <a:xfrm>
            <a:off x="11745845" y="1848216"/>
            <a:ext cx="1022626" cy="405711"/>
            <a:chOff x="8915302" y="1767120"/>
            <a:chExt cx="1022626" cy="6276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4FA133-7C95-6C4F-B6E1-818BC1988CA2}"/>
                </a:ext>
              </a:extLst>
            </p:cNvPr>
            <p:cNvSpPr/>
            <p:nvPr/>
          </p:nvSpPr>
          <p:spPr>
            <a:xfrm>
              <a:off x="8915302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566E01F-D22A-2D43-A476-029654B7B70B}"/>
                </a:ext>
              </a:extLst>
            </p:cNvPr>
            <p:cNvSpPr/>
            <p:nvPr/>
          </p:nvSpPr>
          <p:spPr>
            <a:xfrm>
              <a:off x="9132276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C3B0E85-0F74-304A-83DB-8CE7878E03CB}"/>
                </a:ext>
              </a:extLst>
            </p:cNvPr>
            <p:cNvSpPr/>
            <p:nvPr/>
          </p:nvSpPr>
          <p:spPr>
            <a:xfrm>
              <a:off x="9349251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D279E87-4852-A64B-85BB-BAF12AFBBC64}"/>
                </a:ext>
              </a:extLst>
            </p:cNvPr>
            <p:cNvSpPr/>
            <p:nvPr/>
          </p:nvSpPr>
          <p:spPr>
            <a:xfrm>
              <a:off x="9566225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F0B992-CE53-5146-B0A4-56810BD4860A}"/>
                </a:ext>
              </a:extLst>
            </p:cNvPr>
            <p:cNvSpPr/>
            <p:nvPr/>
          </p:nvSpPr>
          <p:spPr>
            <a:xfrm>
              <a:off x="9783199" y="1767120"/>
              <a:ext cx="154729" cy="627647"/>
            </a:xfrm>
            <a:prstGeom prst="rect">
              <a:avLst/>
            </a:prstGeom>
            <a:solidFill>
              <a:srgbClr val="C3870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4D936A6D-3705-6F41-990C-F78ABEF5EB5A}"/>
              </a:ext>
            </a:extLst>
          </p:cNvPr>
          <p:cNvSpPr/>
          <p:nvPr/>
        </p:nvSpPr>
        <p:spPr>
          <a:xfrm>
            <a:off x="12014161" y="1921386"/>
            <a:ext cx="470772" cy="258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2841FFF-B7BC-DA4D-BB5A-9B2BF03090C4}"/>
              </a:ext>
            </a:extLst>
          </p:cNvPr>
          <p:cNvCxnSpPr>
            <a:cxnSpLocks/>
          </p:cNvCxnSpPr>
          <p:nvPr/>
        </p:nvCxnSpPr>
        <p:spPr>
          <a:xfrm>
            <a:off x="11705995" y="1588347"/>
            <a:ext cx="2059584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11C047F-CED6-DF4B-A86A-BA4E1A505A81}"/>
              </a:ext>
            </a:extLst>
          </p:cNvPr>
          <p:cNvCxnSpPr/>
          <p:nvPr/>
        </p:nvCxnSpPr>
        <p:spPr>
          <a:xfrm flipV="1">
            <a:off x="11705995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4B25F3D-6299-284C-A967-12585E554216}"/>
              </a:ext>
            </a:extLst>
          </p:cNvPr>
          <p:cNvCxnSpPr/>
          <p:nvPr/>
        </p:nvCxnSpPr>
        <p:spPr>
          <a:xfrm flipV="1">
            <a:off x="13767180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DAAC85D-D923-944F-AB44-4593D7C70838}"/>
              </a:ext>
            </a:extLst>
          </p:cNvPr>
          <p:cNvCxnSpPr>
            <a:cxnSpLocks/>
          </p:cNvCxnSpPr>
          <p:nvPr/>
        </p:nvCxnSpPr>
        <p:spPr>
          <a:xfrm flipV="1">
            <a:off x="12118232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1AFC465-E2A1-844F-BF60-911669260714}"/>
              </a:ext>
            </a:extLst>
          </p:cNvPr>
          <p:cNvCxnSpPr>
            <a:cxnSpLocks/>
          </p:cNvCxnSpPr>
          <p:nvPr/>
        </p:nvCxnSpPr>
        <p:spPr>
          <a:xfrm flipV="1">
            <a:off x="12530469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81D5A7B-F2DB-734A-A927-AFDFF787C1E3}"/>
              </a:ext>
            </a:extLst>
          </p:cNvPr>
          <p:cNvCxnSpPr>
            <a:cxnSpLocks/>
          </p:cNvCxnSpPr>
          <p:nvPr/>
        </p:nvCxnSpPr>
        <p:spPr>
          <a:xfrm flipV="1">
            <a:off x="12942706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A81C65A-39C0-E94A-84DA-A3E873906536}"/>
              </a:ext>
            </a:extLst>
          </p:cNvPr>
          <p:cNvCxnSpPr>
            <a:cxnSpLocks/>
          </p:cNvCxnSpPr>
          <p:nvPr/>
        </p:nvCxnSpPr>
        <p:spPr>
          <a:xfrm flipV="1">
            <a:off x="13354943" y="1371646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315EF26-C968-2C48-B1D8-B7565A170331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2768473" y="2051070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7EA1820-C9AF-3B4A-BEE1-D84968157185}"/>
              </a:ext>
            </a:extLst>
          </p:cNvPr>
          <p:cNvCxnSpPr>
            <a:cxnSpLocks/>
          </p:cNvCxnSpPr>
          <p:nvPr/>
        </p:nvCxnSpPr>
        <p:spPr>
          <a:xfrm>
            <a:off x="13046960" y="1584684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08393A5-66BE-A64E-A89E-9AB1671E2488}"/>
              </a:ext>
            </a:extLst>
          </p:cNvPr>
          <p:cNvSpPr/>
          <p:nvPr/>
        </p:nvSpPr>
        <p:spPr>
          <a:xfrm>
            <a:off x="13015857" y="1744126"/>
            <a:ext cx="10983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Gating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parameters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F7AE526-E5EE-DD45-96F8-4D4010CD29C1}"/>
              </a:ext>
            </a:extLst>
          </p:cNvPr>
          <p:cNvSpPr txBox="1"/>
          <p:nvPr/>
        </p:nvSpPr>
        <p:spPr>
          <a:xfrm>
            <a:off x="11173058" y="2695260"/>
            <a:ext cx="319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 [Ours]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E6F50B9-1C50-0949-93AC-E096E3BC6222}"/>
              </a:ext>
            </a:extLst>
          </p:cNvPr>
          <p:cNvSpPr txBox="1"/>
          <p:nvPr/>
        </p:nvSpPr>
        <p:spPr>
          <a:xfrm>
            <a:off x="6373825" y="8200529"/>
            <a:ext cx="5279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 panose="020B0403020202020204" pitchFamily="34" charset="0"/>
              </a:rPr>
              <a:t>Class label injection variants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DBFF40-8BCD-0E47-A2BE-207474428E02}"/>
              </a:ext>
            </a:extLst>
          </p:cNvPr>
          <p:cNvCxnSpPr>
            <a:cxnSpLocks/>
          </p:cNvCxnSpPr>
          <p:nvPr/>
        </p:nvCxnSpPr>
        <p:spPr>
          <a:xfrm flipV="1">
            <a:off x="745935" y="1422070"/>
            <a:ext cx="0" cy="388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EB09B1-83CC-A04B-9CB3-A96816BBD018}"/>
              </a:ext>
            </a:extLst>
          </p:cNvPr>
          <p:cNvCxnSpPr>
            <a:cxnSpLocks/>
          </p:cNvCxnSpPr>
          <p:nvPr/>
        </p:nvCxnSpPr>
        <p:spPr>
          <a:xfrm>
            <a:off x="265916" y="1816827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56AA7-4907-2243-A69D-911320D054F4}"/>
                  </a:ext>
                </a:extLst>
              </p:cNvPr>
              <p:cNvSpPr/>
              <p:nvPr/>
            </p:nvSpPr>
            <p:spPr>
              <a:xfrm>
                <a:off x="17280" y="1380198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F56AA7-4907-2243-A69D-911320D05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" y="1380198"/>
                <a:ext cx="372218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406EDF-F489-604E-9DD2-81ECD11ACC99}"/>
                  </a:ext>
                </a:extLst>
              </p:cNvPr>
              <p:cNvSpPr/>
              <p:nvPr/>
            </p:nvSpPr>
            <p:spPr>
              <a:xfrm>
                <a:off x="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8406EDF-F489-604E-9DD2-81ECD11AC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1482"/>
                <a:ext cx="40677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AA05767-0355-EE46-8A46-1E21DF16FA17}"/>
              </a:ext>
            </a:extLst>
          </p:cNvPr>
          <p:cNvGrpSpPr/>
          <p:nvPr/>
        </p:nvGrpSpPr>
        <p:grpSpPr>
          <a:xfrm>
            <a:off x="394982" y="58494"/>
            <a:ext cx="418517" cy="1330837"/>
            <a:chOff x="3667692" y="1812918"/>
            <a:chExt cx="418517" cy="13308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9DAD87-1626-F54B-830D-9067C52C3B45}"/>
                </a:ext>
              </a:extLst>
            </p:cNvPr>
            <p:cNvSpPr/>
            <p:nvPr/>
          </p:nvSpPr>
          <p:spPr>
            <a:xfrm>
              <a:off x="3667692" y="1812918"/>
              <a:ext cx="302463" cy="1330837"/>
            </a:xfrm>
            <a:prstGeom prst="rect">
              <a:avLst/>
            </a:prstGeom>
            <a:solidFill>
              <a:srgbClr val="00336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FE55AD-69F5-2E4D-8A42-AA5EC95CD33E}"/>
                </a:ext>
              </a:extLst>
            </p:cNvPr>
            <p:cNvSpPr/>
            <p:nvPr/>
          </p:nvSpPr>
          <p:spPr>
            <a:xfrm>
              <a:off x="3965224" y="1812918"/>
              <a:ext cx="120985" cy="1330837"/>
            </a:xfrm>
            <a:prstGeom prst="rect">
              <a:avLst/>
            </a:prstGeom>
            <a:solidFill>
              <a:srgbClr val="FEB51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5548924-46AF-6649-AA70-57B4416E33E0}"/>
              </a:ext>
            </a:extLst>
          </p:cNvPr>
          <p:cNvSpPr/>
          <p:nvPr/>
        </p:nvSpPr>
        <p:spPr>
          <a:xfrm>
            <a:off x="150468" y="1775108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5FD46E-D197-C04F-8865-719217AB6C2A}"/>
              </a:ext>
            </a:extLst>
          </p:cNvPr>
          <p:cNvSpPr/>
          <p:nvPr/>
        </p:nvSpPr>
        <p:spPr>
          <a:xfrm>
            <a:off x="900061" y="385154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63ECB2-65A1-7749-A831-EBCC02CAA89A}"/>
              </a:ext>
            </a:extLst>
          </p:cNvPr>
          <p:cNvSpPr/>
          <p:nvPr/>
        </p:nvSpPr>
        <p:spPr>
          <a:xfrm>
            <a:off x="1289086" y="723910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D54EB-60B9-6146-AB41-151AA0AF8780}"/>
              </a:ext>
            </a:extLst>
          </p:cNvPr>
          <p:cNvSpPr/>
          <p:nvPr/>
        </p:nvSpPr>
        <p:spPr>
          <a:xfrm>
            <a:off x="1678111" y="723910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84851F-4FF3-0B47-93FE-D44E0F125B3D}"/>
              </a:ext>
            </a:extLst>
          </p:cNvPr>
          <p:cNvSpPr/>
          <p:nvPr/>
        </p:nvSpPr>
        <p:spPr>
          <a:xfrm>
            <a:off x="2456162" y="58494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35C5E3-F9FA-214C-8A53-486B7DC4BD74}"/>
              </a:ext>
            </a:extLst>
          </p:cNvPr>
          <p:cNvSpPr/>
          <p:nvPr/>
        </p:nvSpPr>
        <p:spPr>
          <a:xfrm>
            <a:off x="2067136" y="385154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C83186-973C-0341-B0DF-70514DE8DAC6}"/>
              </a:ext>
            </a:extLst>
          </p:cNvPr>
          <p:cNvSpPr/>
          <p:nvPr/>
        </p:nvSpPr>
        <p:spPr>
          <a:xfrm>
            <a:off x="1395056" y="896005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FC26310-0CA2-464B-9E2F-F9CF8FEBF219}"/>
              </a:ext>
            </a:extLst>
          </p:cNvPr>
          <p:cNvSpPr txBox="1"/>
          <p:nvPr/>
        </p:nvSpPr>
        <p:spPr>
          <a:xfrm>
            <a:off x="17280" y="2556761"/>
            <a:ext cx="3038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Naive Concatenation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(Input only)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934684F-10E8-D34C-907B-173E048E3506}"/>
                  </a:ext>
                </a:extLst>
              </p:cNvPr>
              <p:cNvSpPr txBox="1"/>
              <p:nvPr/>
            </p:nvSpPr>
            <p:spPr>
              <a:xfrm>
                <a:off x="2822929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934684F-10E8-D34C-907B-173E048E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29" y="553481"/>
                <a:ext cx="232884" cy="316112"/>
              </a:xfrm>
              <a:prstGeom prst="rect">
                <a:avLst/>
              </a:prstGeom>
              <a:blipFill>
                <a:blip r:embed="rId7"/>
                <a:stretch>
                  <a:fillRect l="-20000" t="-16000" r="-150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TextBox 202">
            <a:extLst>
              <a:ext uri="{FF2B5EF4-FFF2-40B4-BE49-F238E27FC236}">
                <a16:creationId xmlns:a16="http://schemas.microsoft.com/office/drawing/2014/main" id="{B2136C76-EF62-F54B-A27E-0CD918D45AFD}"/>
              </a:ext>
            </a:extLst>
          </p:cNvPr>
          <p:cNvSpPr txBox="1"/>
          <p:nvPr/>
        </p:nvSpPr>
        <p:spPr>
          <a:xfrm>
            <a:off x="7047908" y="2556761"/>
            <a:ext cx="3550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Concat + Auxiliary Classifier /</a:t>
            </a:r>
          </a:p>
          <a:p>
            <a:pPr algn="ctr"/>
            <a:r>
              <a:rPr lang="en-US" dirty="0">
                <a:latin typeface="Helvetica Light" panose="020B0403020202020204" pitchFamily="34" charset="0"/>
              </a:rPr>
              <a:t>Latent Regressor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5D82D7D-06E9-1F46-857E-30C02425BA6A}"/>
              </a:ext>
            </a:extLst>
          </p:cNvPr>
          <p:cNvCxnSpPr>
            <a:cxnSpLocks/>
          </p:cNvCxnSpPr>
          <p:nvPr/>
        </p:nvCxnSpPr>
        <p:spPr>
          <a:xfrm flipV="1">
            <a:off x="8288607" y="1419944"/>
            <a:ext cx="0" cy="2669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ECFCD5A3-DF2C-AA4C-A1EC-7B82D917A1E1}"/>
              </a:ext>
            </a:extLst>
          </p:cNvPr>
          <p:cNvCxnSpPr>
            <a:cxnSpLocks/>
          </p:cNvCxnSpPr>
          <p:nvPr/>
        </p:nvCxnSpPr>
        <p:spPr>
          <a:xfrm>
            <a:off x="7808588" y="1680231"/>
            <a:ext cx="48002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CA63A073-641D-7E4B-BD1A-A8FD9568B0FE}"/>
                  </a:ext>
                </a:extLst>
              </p:cNvPr>
              <p:cNvSpPr/>
              <p:nvPr/>
            </p:nvSpPr>
            <p:spPr>
              <a:xfrm>
                <a:off x="7559952" y="1257049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CA63A073-641D-7E4B-BD1A-A8FD9568B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952" y="1257049"/>
                <a:ext cx="372218" cy="400110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E7894B8-E106-0148-86C1-D4330680DE24}"/>
                  </a:ext>
                </a:extLst>
              </p:cNvPr>
              <p:cNvSpPr/>
              <p:nvPr/>
            </p:nvSpPr>
            <p:spPr>
              <a:xfrm>
                <a:off x="7542672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4E7894B8-E106-0148-86C1-D4330680D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672" y="511482"/>
                <a:ext cx="4067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Rectangle 191">
            <a:extLst>
              <a:ext uri="{FF2B5EF4-FFF2-40B4-BE49-F238E27FC236}">
                <a16:creationId xmlns:a16="http://schemas.microsoft.com/office/drawing/2014/main" id="{90B2AC52-6E08-7E41-9F3F-13EA621E73CA}"/>
              </a:ext>
            </a:extLst>
          </p:cNvPr>
          <p:cNvSpPr/>
          <p:nvPr/>
        </p:nvSpPr>
        <p:spPr>
          <a:xfrm>
            <a:off x="7937654" y="5636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F04BA42-8780-6446-B292-89933BA98D6D}"/>
              </a:ext>
            </a:extLst>
          </p:cNvPr>
          <p:cNvSpPr/>
          <p:nvPr/>
        </p:nvSpPr>
        <p:spPr>
          <a:xfrm>
            <a:off x="8235186" y="56368"/>
            <a:ext cx="120985" cy="1330837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8FCB77C-7D7A-4C4C-AF34-4E4B2807081D}"/>
              </a:ext>
            </a:extLst>
          </p:cNvPr>
          <p:cNvSpPr/>
          <p:nvPr/>
        </p:nvSpPr>
        <p:spPr>
          <a:xfrm>
            <a:off x="7692415" y="1638512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BCC1BE1-4520-9949-A695-7B5B705CD324}"/>
              </a:ext>
            </a:extLst>
          </p:cNvPr>
          <p:cNvSpPr/>
          <p:nvPr/>
        </p:nvSpPr>
        <p:spPr>
          <a:xfrm>
            <a:off x="8442889" y="38302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9D71AEE-9FB4-674C-ABA1-4675814635B6}"/>
              </a:ext>
            </a:extLst>
          </p:cNvPr>
          <p:cNvSpPr/>
          <p:nvPr/>
        </p:nvSpPr>
        <p:spPr>
          <a:xfrm>
            <a:off x="8832070" y="72178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93A43050-9FCD-D341-B3A0-BEB2D07FCF3F}"/>
              </a:ext>
            </a:extLst>
          </p:cNvPr>
          <p:cNvSpPr/>
          <p:nvPr/>
        </p:nvSpPr>
        <p:spPr>
          <a:xfrm>
            <a:off x="9221252" y="721784"/>
            <a:ext cx="302463" cy="66541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F0CE0E9-C42E-9A4A-90C7-B0560D7C6D2B}"/>
              </a:ext>
            </a:extLst>
          </p:cNvPr>
          <p:cNvSpPr/>
          <p:nvPr/>
        </p:nvSpPr>
        <p:spPr>
          <a:xfrm>
            <a:off x="9998834" y="56368"/>
            <a:ext cx="302463" cy="133083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7FB0307-7747-BB4F-B44B-756E32E1F2AD}"/>
              </a:ext>
            </a:extLst>
          </p:cNvPr>
          <p:cNvSpPr/>
          <p:nvPr/>
        </p:nvSpPr>
        <p:spPr>
          <a:xfrm>
            <a:off x="9609808" y="383028"/>
            <a:ext cx="302463" cy="1004177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9A02EEA-A2EB-0441-A3E1-DBEC4D966F3D}"/>
              </a:ext>
            </a:extLst>
          </p:cNvPr>
          <p:cNvSpPr/>
          <p:nvPr/>
        </p:nvSpPr>
        <p:spPr>
          <a:xfrm>
            <a:off x="8949649" y="893879"/>
            <a:ext cx="470773" cy="351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DE40D62-F056-454A-824C-75B61CA9FBDA}"/>
                  </a:ext>
                </a:extLst>
              </p:cNvPr>
              <p:cNvSpPr txBox="1"/>
              <p:nvPr/>
            </p:nvSpPr>
            <p:spPr>
              <a:xfrm>
                <a:off x="10338707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DE40D62-F056-454A-824C-75B61CA9F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707" y="553481"/>
                <a:ext cx="232884" cy="316112"/>
              </a:xfrm>
              <a:prstGeom prst="rect">
                <a:avLst/>
              </a:prstGeom>
              <a:blipFill>
                <a:blip r:embed="rId9"/>
                <a:stretch>
                  <a:fillRect l="-21053" t="-16000" r="-2105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3A1FD4D-2655-4B48-ADCA-35BE8BA649B5}"/>
              </a:ext>
            </a:extLst>
          </p:cNvPr>
          <p:cNvGrpSpPr/>
          <p:nvPr/>
        </p:nvGrpSpPr>
        <p:grpSpPr>
          <a:xfrm>
            <a:off x="8842684" y="1626212"/>
            <a:ext cx="475995" cy="897352"/>
            <a:chOff x="8902889" y="6554749"/>
            <a:chExt cx="475995" cy="965468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5D6BD23-72D4-F748-A5DC-C27C285A199F}"/>
                </a:ext>
              </a:extLst>
            </p:cNvPr>
            <p:cNvGrpSpPr/>
            <p:nvPr/>
          </p:nvGrpSpPr>
          <p:grpSpPr>
            <a:xfrm>
              <a:off x="8902889" y="6554749"/>
              <a:ext cx="475995" cy="965468"/>
              <a:chOff x="3974617" y="4129320"/>
              <a:chExt cx="475995" cy="965468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216C9DED-0C4F-1949-8119-8E128D08B49A}"/>
                  </a:ext>
                </a:extLst>
              </p:cNvPr>
              <p:cNvSpPr/>
              <p:nvPr/>
            </p:nvSpPr>
            <p:spPr>
              <a:xfrm>
                <a:off x="3974617" y="4339790"/>
                <a:ext cx="116943" cy="548640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E0EDDF01-2981-E04E-9438-B4073EAF7C7F}"/>
                  </a:ext>
                </a:extLst>
              </p:cNvPr>
              <p:cNvSpPr/>
              <p:nvPr/>
            </p:nvSpPr>
            <p:spPr>
              <a:xfrm>
                <a:off x="4333669" y="4129320"/>
                <a:ext cx="116943" cy="965468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9F2B6706-C8A1-624A-9F60-42EE827E2192}"/>
                  </a:ext>
                </a:extLst>
              </p:cNvPr>
              <p:cNvSpPr/>
              <p:nvPr/>
            </p:nvSpPr>
            <p:spPr>
              <a:xfrm>
                <a:off x="4147908" y="4246294"/>
                <a:ext cx="116943" cy="731520"/>
              </a:xfrm>
              <a:prstGeom prst="rect">
                <a:avLst/>
              </a:prstGeom>
              <a:solidFill>
                <a:srgbClr val="C3870E"/>
              </a:solidFill>
              <a:ln w="19050">
                <a:solidFill>
                  <a:srgbClr val="C3870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266E48E-6A7B-444C-9EB0-B382F12425CC}"/>
                </a:ext>
              </a:extLst>
            </p:cNvPr>
            <p:cNvSpPr/>
            <p:nvPr/>
          </p:nvSpPr>
          <p:spPr>
            <a:xfrm rot="10800000">
              <a:off x="8947024" y="6892157"/>
              <a:ext cx="350383" cy="2722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FF5FF3DC-B84E-274C-BB2A-FC0C9DC1CBFC}"/>
              </a:ext>
            </a:extLst>
          </p:cNvPr>
          <p:cNvCxnSpPr>
            <a:cxnSpLocks/>
          </p:cNvCxnSpPr>
          <p:nvPr/>
        </p:nvCxnSpPr>
        <p:spPr>
          <a:xfrm>
            <a:off x="10287850" y="1225252"/>
            <a:ext cx="310635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27A879F9-4113-E94F-9F75-A484C377C21E}"/>
              </a:ext>
            </a:extLst>
          </p:cNvPr>
          <p:cNvCxnSpPr>
            <a:cxnSpLocks/>
          </p:cNvCxnSpPr>
          <p:nvPr/>
        </p:nvCxnSpPr>
        <p:spPr>
          <a:xfrm flipV="1">
            <a:off x="10598485" y="1225254"/>
            <a:ext cx="0" cy="84740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4AF09F0-95BA-E44A-AA7A-E56BD8A00CB9}"/>
              </a:ext>
            </a:extLst>
          </p:cNvPr>
          <p:cNvCxnSpPr>
            <a:cxnSpLocks/>
            <a:endCxn id="215" idx="3"/>
          </p:cNvCxnSpPr>
          <p:nvPr/>
        </p:nvCxnSpPr>
        <p:spPr>
          <a:xfrm flipH="1">
            <a:off x="9318679" y="2074888"/>
            <a:ext cx="12932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04EB8F7F-16B8-6A49-BCCD-8C8040E343EF}"/>
              </a:ext>
            </a:extLst>
          </p:cNvPr>
          <p:cNvCxnSpPr>
            <a:cxnSpLocks/>
            <a:stCxn id="214" idx="1"/>
          </p:cNvCxnSpPr>
          <p:nvPr/>
        </p:nvCxnSpPr>
        <p:spPr>
          <a:xfrm flipH="1" flipV="1">
            <a:off x="7817754" y="2072663"/>
            <a:ext cx="1024930" cy="41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13FFBE4-39ED-9F44-9DE9-CE116E49217A}"/>
                  </a:ext>
                </a:extLst>
              </p:cNvPr>
              <p:cNvSpPr/>
              <p:nvPr/>
            </p:nvSpPr>
            <p:spPr>
              <a:xfrm>
                <a:off x="7559227" y="2062279"/>
                <a:ext cx="39100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13FFBE4-39ED-9F44-9DE9-CE116E492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227" y="2062279"/>
                <a:ext cx="391004" cy="400110"/>
              </a:xfrm>
              <a:prstGeom prst="rect">
                <a:avLst/>
              </a:prstGeom>
              <a:blipFill>
                <a:blip r:embed="rId11"/>
                <a:stretch>
                  <a:fillRect t="-3030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Rectangle 229">
            <a:extLst>
              <a:ext uri="{FF2B5EF4-FFF2-40B4-BE49-F238E27FC236}">
                <a16:creationId xmlns:a16="http://schemas.microsoft.com/office/drawing/2014/main" id="{5501D2A9-77E7-AA41-8096-4B0F8576C7F5}"/>
              </a:ext>
            </a:extLst>
          </p:cNvPr>
          <p:cNvSpPr/>
          <p:nvPr/>
        </p:nvSpPr>
        <p:spPr>
          <a:xfrm>
            <a:off x="7692415" y="2026494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FE0D094B-366D-1845-9FF7-B1586DE1AB02}"/>
              </a:ext>
            </a:extLst>
          </p:cNvPr>
          <p:cNvGrpSpPr/>
          <p:nvPr/>
        </p:nvGrpSpPr>
        <p:grpSpPr>
          <a:xfrm>
            <a:off x="6816784" y="1503829"/>
            <a:ext cx="562975" cy="742802"/>
            <a:chOff x="2491423" y="6467872"/>
            <a:chExt cx="562975" cy="742802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DC69A89D-B351-B449-8AF9-DAC81C3FEDF1}"/>
                </a:ext>
              </a:extLst>
            </p:cNvPr>
            <p:cNvSpPr/>
            <p:nvPr/>
          </p:nvSpPr>
          <p:spPr>
            <a:xfrm>
              <a:off x="2537524" y="6467872"/>
              <a:ext cx="470773" cy="7428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90417F2-0CD1-2649-95E4-69116A7B9B51}"/>
                </a:ext>
              </a:extLst>
            </p:cNvPr>
            <p:cNvSpPr/>
            <p:nvPr/>
          </p:nvSpPr>
          <p:spPr>
            <a:xfrm>
              <a:off x="2491423" y="6685385"/>
              <a:ext cx="5629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Helvetica Light" panose="020B0403020202020204" pitchFamily="34" charset="0"/>
                </a:rPr>
                <a:t>Loss</a:t>
              </a:r>
            </a:p>
          </p:txBody>
        </p:sp>
      </p:grp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44AAABA1-1251-E84D-BB95-2EAACFC7CEBE}"/>
              </a:ext>
            </a:extLst>
          </p:cNvPr>
          <p:cNvCxnSpPr>
            <a:cxnSpLocks/>
          </p:cNvCxnSpPr>
          <p:nvPr/>
        </p:nvCxnSpPr>
        <p:spPr>
          <a:xfrm flipH="1">
            <a:off x="7340293" y="1681056"/>
            <a:ext cx="3521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769D0C2-81F3-9045-943D-94FEE0FEB616}"/>
              </a:ext>
            </a:extLst>
          </p:cNvPr>
          <p:cNvCxnSpPr>
            <a:cxnSpLocks/>
          </p:cNvCxnSpPr>
          <p:nvPr/>
        </p:nvCxnSpPr>
        <p:spPr>
          <a:xfrm flipH="1">
            <a:off x="7340293" y="2074888"/>
            <a:ext cx="3521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239">
            <a:extLst>
              <a:ext uri="{FF2B5EF4-FFF2-40B4-BE49-F238E27FC236}">
                <a16:creationId xmlns:a16="http://schemas.microsoft.com/office/drawing/2014/main" id="{5809E9E6-A4FD-2C4C-B2BB-F0B33FAB24ED}"/>
              </a:ext>
            </a:extLst>
          </p:cNvPr>
          <p:cNvSpPr/>
          <p:nvPr/>
        </p:nvSpPr>
        <p:spPr>
          <a:xfrm>
            <a:off x="12660187" y="8697095"/>
            <a:ext cx="731520" cy="731520"/>
          </a:xfrm>
          <a:prstGeom prst="rect">
            <a:avLst/>
          </a:prstGeom>
          <a:solidFill>
            <a:srgbClr val="00336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BB2D51D-6B82-4446-9408-15E5CFF6E8FA}"/>
              </a:ext>
            </a:extLst>
          </p:cNvPr>
          <p:cNvSpPr/>
          <p:nvPr/>
        </p:nvSpPr>
        <p:spPr>
          <a:xfrm>
            <a:off x="15765251" y="8662194"/>
            <a:ext cx="731520" cy="731520"/>
          </a:xfrm>
          <a:prstGeom prst="rect">
            <a:avLst/>
          </a:prstGeom>
          <a:solidFill>
            <a:srgbClr val="FEB51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AA7A8D6-B614-1049-8C76-5A7497002E36}"/>
                  </a:ext>
                </a:extLst>
              </p:cNvPr>
              <p:cNvSpPr/>
              <p:nvPr/>
            </p:nvSpPr>
            <p:spPr>
              <a:xfrm>
                <a:off x="12782836" y="8808940"/>
                <a:ext cx="486223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AA7A8D6-B614-1049-8C76-5A7497002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2836" y="8808940"/>
                <a:ext cx="486223" cy="5078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6D7644B-DA77-8D4A-835C-A58C6D85AEE4}"/>
                  </a:ext>
                </a:extLst>
              </p:cNvPr>
              <p:cNvSpPr txBox="1"/>
              <p:nvPr/>
            </p:nvSpPr>
            <p:spPr>
              <a:xfrm>
                <a:off x="15973276" y="8814562"/>
                <a:ext cx="315471" cy="426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7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56D7644B-DA77-8D4A-835C-A58C6D85A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3276" y="8814562"/>
                <a:ext cx="315471" cy="426784"/>
              </a:xfrm>
              <a:prstGeom prst="rect">
                <a:avLst/>
              </a:prstGeom>
              <a:blipFill>
                <a:blip r:embed="rId13"/>
                <a:stretch>
                  <a:fillRect l="-23077" t="-20000" r="-15385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45500E79-3E5A-4A4E-890A-EC985755FB44}"/>
                  </a:ext>
                </a:extLst>
              </p:cNvPr>
              <p:cNvSpPr/>
              <p:nvPr/>
            </p:nvSpPr>
            <p:spPr>
              <a:xfrm>
                <a:off x="331208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45500E79-3E5A-4A4E-890A-EC985755F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80" y="511482"/>
                <a:ext cx="40677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C75EABE2-039A-2F40-A7E4-9CF83F4B5093}"/>
                  </a:ext>
                </a:extLst>
              </p:cNvPr>
              <p:cNvSpPr txBox="1"/>
              <p:nvPr/>
            </p:nvSpPr>
            <p:spPr>
              <a:xfrm>
                <a:off x="6498078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C75EABE2-039A-2F40-A7E4-9CF83F4B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078" y="553481"/>
                <a:ext cx="232884" cy="316112"/>
              </a:xfrm>
              <a:prstGeom prst="rect">
                <a:avLst/>
              </a:prstGeom>
              <a:blipFill>
                <a:blip r:embed="rId14"/>
                <a:stretch>
                  <a:fillRect l="-21053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8C83D38-F8D6-BA49-B5A0-0BC2C803B0FE}"/>
                  </a:ext>
                </a:extLst>
              </p:cNvPr>
              <p:cNvSpPr/>
              <p:nvPr/>
            </p:nvSpPr>
            <p:spPr>
              <a:xfrm>
                <a:off x="11169380" y="511482"/>
                <a:ext cx="4067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F8C83D38-F8D6-BA49-B5A0-0BC2C803B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9380" y="511482"/>
                <a:ext cx="40677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4E735509-0ED0-DD4D-9B70-AE77361F86EF}"/>
                  </a:ext>
                </a:extLst>
              </p:cNvPr>
              <p:cNvSpPr txBox="1"/>
              <p:nvPr/>
            </p:nvSpPr>
            <p:spPr>
              <a:xfrm>
                <a:off x="13951968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4E735509-0ED0-DD4D-9B70-AE77361F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1968" y="553481"/>
                <a:ext cx="232884" cy="316112"/>
              </a:xfrm>
              <a:prstGeom prst="rect">
                <a:avLst/>
              </a:prstGeom>
              <a:blipFill>
                <a:blip r:embed="rId16"/>
                <a:stretch>
                  <a:fillRect l="-26316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ED93FE9-AEE2-5A40-8023-6B4E4E7CFE27}"/>
              </a:ext>
            </a:extLst>
          </p:cNvPr>
          <p:cNvCxnSpPr>
            <a:cxnSpLocks/>
          </p:cNvCxnSpPr>
          <p:nvPr/>
        </p:nvCxnSpPr>
        <p:spPr>
          <a:xfrm>
            <a:off x="14488444" y="-3144"/>
            <a:ext cx="0" cy="320623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F715EB3-D375-CD4C-ABE9-9577785A59DF}"/>
                  </a:ext>
                </a:extLst>
              </p:cNvPr>
              <p:cNvSpPr/>
              <p:nvPr/>
            </p:nvSpPr>
            <p:spPr>
              <a:xfrm>
                <a:off x="14777276" y="1625146"/>
                <a:ext cx="372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F715EB3-D375-CD4C-ABE9-9577785A5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7276" y="1625146"/>
                <a:ext cx="372218" cy="400110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>
            <a:extLst>
              <a:ext uri="{FF2B5EF4-FFF2-40B4-BE49-F238E27FC236}">
                <a16:creationId xmlns:a16="http://schemas.microsoft.com/office/drawing/2014/main" id="{B41E9786-D5D0-8445-B462-68333B458BF5}"/>
              </a:ext>
            </a:extLst>
          </p:cNvPr>
          <p:cNvSpPr/>
          <p:nvPr/>
        </p:nvSpPr>
        <p:spPr>
          <a:xfrm>
            <a:off x="15148327" y="62807"/>
            <a:ext cx="302463" cy="133083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999BE45-F699-F844-A85E-003C1CFB4251}"/>
              </a:ext>
            </a:extLst>
          </p:cNvPr>
          <p:cNvSpPr/>
          <p:nvPr/>
        </p:nvSpPr>
        <p:spPr>
          <a:xfrm>
            <a:off x="14901085" y="2006523"/>
            <a:ext cx="120985" cy="96788"/>
          </a:xfrm>
          <a:prstGeom prst="rect">
            <a:avLst/>
          </a:prstGeom>
          <a:solidFill>
            <a:srgbClr val="FEB51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01500C0-FF52-7C4B-92C2-F4AC5977E7F2}"/>
              </a:ext>
            </a:extLst>
          </p:cNvPr>
          <p:cNvSpPr/>
          <p:nvPr/>
        </p:nvSpPr>
        <p:spPr>
          <a:xfrm>
            <a:off x="15560563" y="389467"/>
            <a:ext cx="302463" cy="1004178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3344319-0849-6C4D-B126-0E878F257365}"/>
              </a:ext>
            </a:extLst>
          </p:cNvPr>
          <p:cNvSpPr/>
          <p:nvPr/>
        </p:nvSpPr>
        <p:spPr>
          <a:xfrm>
            <a:off x="15972799" y="728230"/>
            <a:ext cx="302463" cy="665419"/>
          </a:xfrm>
          <a:prstGeom prst="rect">
            <a:avLst/>
          </a:prstGeom>
          <a:solidFill>
            <a:srgbClr val="00336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476964B-CD61-BC4F-9B4A-A694722C35FA}"/>
              </a:ext>
            </a:extLst>
          </p:cNvPr>
          <p:cNvSpPr/>
          <p:nvPr/>
        </p:nvSpPr>
        <p:spPr>
          <a:xfrm>
            <a:off x="15472629" y="900331"/>
            <a:ext cx="470773" cy="3516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0F1E62-0EE8-504F-908C-C47F4522E2AD}"/>
              </a:ext>
            </a:extLst>
          </p:cNvPr>
          <p:cNvGrpSpPr/>
          <p:nvPr/>
        </p:nvGrpSpPr>
        <p:grpSpPr>
          <a:xfrm>
            <a:off x="15026257" y="1852527"/>
            <a:ext cx="990782" cy="405711"/>
            <a:chOff x="15154273" y="1852527"/>
            <a:chExt cx="990782" cy="405711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1937F25-BCCD-DD45-B978-F1F1413AFF50}"/>
                </a:ext>
              </a:extLst>
            </p:cNvPr>
            <p:cNvCxnSpPr>
              <a:cxnSpLocks/>
            </p:cNvCxnSpPr>
            <p:nvPr/>
          </p:nvCxnSpPr>
          <p:spPr>
            <a:xfrm>
              <a:off x="15154273" y="2048242"/>
              <a:ext cx="19202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A175FF7-1CEE-D240-8BE0-9A2708D7BD9E}"/>
                </a:ext>
              </a:extLst>
            </p:cNvPr>
            <p:cNvGrpSpPr/>
            <p:nvPr/>
          </p:nvGrpSpPr>
          <p:grpSpPr>
            <a:xfrm>
              <a:off x="15339403" y="1852527"/>
              <a:ext cx="805652" cy="405711"/>
              <a:chOff x="8915302" y="1767120"/>
              <a:chExt cx="805652" cy="627647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56101595-5C74-B24C-AAD2-2AD803C20E2F}"/>
                  </a:ext>
                </a:extLst>
              </p:cNvPr>
              <p:cNvSpPr/>
              <p:nvPr/>
            </p:nvSpPr>
            <p:spPr>
              <a:xfrm>
                <a:off x="8915302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4663775-3FCC-724D-A416-A62901F3EBAD}"/>
                  </a:ext>
                </a:extLst>
              </p:cNvPr>
              <p:cNvSpPr/>
              <p:nvPr/>
            </p:nvSpPr>
            <p:spPr>
              <a:xfrm>
                <a:off x="9132276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16F2E57-6FB0-4349-87EC-74440DB57C24}"/>
                  </a:ext>
                </a:extLst>
              </p:cNvPr>
              <p:cNvSpPr/>
              <p:nvPr/>
            </p:nvSpPr>
            <p:spPr>
              <a:xfrm>
                <a:off x="9349251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45DDE5B-F95F-CB4D-BFA7-39F2CA0453C2}"/>
                  </a:ext>
                </a:extLst>
              </p:cNvPr>
              <p:cNvSpPr/>
              <p:nvPr/>
            </p:nvSpPr>
            <p:spPr>
              <a:xfrm>
                <a:off x="9566225" y="1767120"/>
                <a:ext cx="154729" cy="627647"/>
              </a:xfrm>
              <a:prstGeom prst="rect">
                <a:avLst/>
              </a:prstGeom>
              <a:solidFill>
                <a:srgbClr val="C3870E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D5EA129-F0A6-414A-BD2B-33FF2176424C}"/>
                </a:ext>
              </a:extLst>
            </p:cNvPr>
            <p:cNvSpPr/>
            <p:nvPr/>
          </p:nvSpPr>
          <p:spPr>
            <a:xfrm>
              <a:off x="15507135" y="1925697"/>
              <a:ext cx="470772" cy="2584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3CE1935-81D6-FD4B-9B3D-03E0E33C68D6}"/>
              </a:ext>
            </a:extLst>
          </p:cNvPr>
          <p:cNvCxnSpPr>
            <a:cxnSpLocks/>
          </p:cNvCxnSpPr>
          <p:nvPr/>
        </p:nvCxnSpPr>
        <p:spPr>
          <a:xfrm>
            <a:off x="15299553" y="1592658"/>
            <a:ext cx="989194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90019A6-BF38-5D48-A360-FF9E2AC0D8D5}"/>
              </a:ext>
            </a:extLst>
          </p:cNvPr>
          <p:cNvCxnSpPr/>
          <p:nvPr/>
        </p:nvCxnSpPr>
        <p:spPr>
          <a:xfrm flipV="1">
            <a:off x="15299553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2856F82-1B9A-834F-9EC7-C2C2456D398C}"/>
              </a:ext>
            </a:extLst>
          </p:cNvPr>
          <p:cNvCxnSpPr>
            <a:cxnSpLocks/>
          </p:cNvCxnSpPr>
          <p:nvPr/>
        </p:nvCxnSpPr>
        <p:spPr>
          <a:xfrm flipV="1">
            <a:off x="15711790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C70508C-237A-0844-8FFF-BA48C23A1DE5}"/>
              </a:ext>
            </a:extLst>
          </p:cNvPr>
          <p:cNvCxnSpPr>
            <a:cxnSpLocks/>
          </p:cNvCxnSpPr>
          <p:nvPr/>
        </p:nvCxnSpPr>
        <p:spPr>
          <a:xfrm flipV="1">
            <a:off x="16124027" y="1375957"/>
            <a:ext cx="0" cy="214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B01A45D-C0F0-5B4C-ABFF-A2AC86041B08}"/>
              </a:ext>
            </a:extLst>
          </p:cNvPr>
          <p:cNvCxnSpPr>
            <a:cxnSpLocks/>
          </p:cNvCxnSpPr>
          <p:nvPr/>
        </p:nvCxnSpPr>
        <p:spPr>
          <a:xfrm>
            <a:off x="16023703" y="2055381"/>
            <a:ext cx="27848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F1ED926-5659-4747-A57C-B1D8EAF3D4DC}"/>
              </a:ext>
            </a:extLst>
          </p:cNvPr>
          <p:cNvCxnSpPr>
            <a:cxnSpLocks/>
          </p:cNvCxnSpPr>
          <p:nvPr/>
        </p:nvCxnSpPr>
        <p:spPr>
          <a:xfrm>
            <a:off x="16293046" y="1588995"/>
            <a:ext cx="0" cy="456329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ECC1A7D-377C-B743-8308-82F8FCED902C}"/>
              </a:ext>
            </a:extLst>
          </p:cNvPr>
          <p:cNvSpPr/>
          <p:nvPr/>
        </p:nvSpPr>
        <p:spPr>
          <a:xfrm>
            <a:off x="16267359" y="1739114"/>
            <a:ext cx="7906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Gating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params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EE4FC93-DE22-A247-817F-4319EDC595C5}"/>
              </a:ext>
            </a:extLst>
          </p:cNvPr>
          <p:cNvSpPr txBox="1"/>
          <p:nvPr/>
        </p:nvSpPr>
        <p:spPr>
          <a:xfrm>
            <a:off x="14766616" y="2556761"/>
            <a:ext cx="229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 Light" panose="020B0403020202020204" pitchFamily="34" charset="0"/>
              </a:rPr>
              <a:t>Gated Conditioning</a:t>
            </a:r>
          </a:p>
          <a:p>
            <a:pPr algn="ctr"/>
            <a:r>
              <a:rPr lang="en-US" b="1" dirty="0">
                <a:latin typeface="Helvetica Light" panose="020B0403020202020204" pitchFamily="34" charset="0"/>
              </a:rPr>
              <a:t>Discriminator [Ours]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A19F34A-2C70-974D-9C32-48172855BD6F}"/>
                  </a:ext>
                </a:extLst>
              </p:cNvPr>
              <p:cNvSpPr txBox="1"/>
              <p:nvPr/>
            </p:nvSpPr>
            <p:spPr>
              <a:xfrm>
                <a:off x="14879622" y="553481"/>
                <a:ext cx="232884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A19F34A-2C70-974D-9C32-48172855B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9622" y="553481"/>
                <a:ext cx="232884" cy="316112"/>
              </a:xfrm>
              <a:prstGeom prst="rect">
                <a:avLst/>
              </a:prstGeom>
              <a:blipFill>
                <a:blip r:embed="rId18"/>
                <a:stretch>
                  <a:fillRect l="-21053" t="-16000" r="-15789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6BD0067D-3A0A-D942-AA63-140A302B1007}"/>
              </a:ext>
            </a:extLst>
          </p:cNvPr>
          <p:cNvSpPr/>
          <p:nvPr/>
        </p:nvSpPr>
        <p:spPr>
          <a:xfrm>
            <a:off x="16307196" y="793343"/>
            <a:ext cx="572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Real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/fake</a:t>
            </a:r>
            <a:endParaRPr lang="en-US" sz="1400" dirty="0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EE02B0BD-57AB-0347-8C2C-59F5B207E9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01630" y="1957937"/>
            <a:ext cx="219748" cy="193895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F0EF8DAB-E612-B648-9D99-A9B664BAF9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3453" y="938676"/>
            <a:ext cx="191884" cy="283654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EFB38CB6-E6B1-0543-8F0B-94C7ED05B7D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7633" y="938676"/>
            <a:ext cx="191884" cy="283654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17D719DF-8895-CF4D-BAB6-CFCB3A46D3C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99854" y="938676"/>
            <a:ext cx="191884" cy="283654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FDD356E9-B019-FC47-B3AF-8B005D1B14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28186" y="938676"/>
            <a:ext cx="191884" cy="2836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C44C4E-F612-B34E-AF74-3FC906817B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20752" y="1981229"/>
            <a:ext cx="140497" cy="170603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75126D8-3350-E74E-B9DA-751840DDD6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36085" y="1951294"/>
            <a:ext cx="219748" cy="193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209C49-7239-8142-A28A-CE1AB061857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89601" y="968691"/>
            <a:ext cx="248327" cy="22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95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1459</TotalTime>
  <Words>1225</Words>
  <Application>Microsoft Macintosh PowerPoint</Application>
  <PresentationFormat>Custom</PresentationFormat>
  <Paragraphs>434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Zhang</dc:creator>
  <cp:lastModifiedBy>Richard Zhang</cp:lastModifiedBy>
  <cp:revision>21</cp:revision>
  <cp:lastPrinted>2018-11-17T04:04:49Z</cp:lastPrinted>
  <dcterms:created xsi:type="dcterms:W3CDTF">2018-11-12T01:06:30Z</dcterms:created>
  <dcterms:modified xsi:type="dcterms:W3CDTF">2018-11-17T04:05:57Z</dcterms:modified>
</cp:coreProperties>
</file>